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slideLayouts/slideLayout10.xml" ContentType="application/vnd.openxmlformats-officedocument.presentationml.slideLayout+xml"/>
  <Override PartName="/ppt/theme/theme15.xml" ContentType="application/vnd.openxmlformats-officedocument.theme+xml"/>
  <Override PartName="/ppt/slideLayouts/slideLayout11.xml" ContentType="application/vnd.openxmlformats-officedocument.presentationml.slideLayout+xml"/>
  <Override PartName="/ppt/theme/theme16.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17.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8.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19.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0.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1.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4">
  <p:sldMasterIdLst>
    <p:sldMasterId id="2147483984" r:id="rId1"/>
    <p:sldMasterId id="2147484045" r:id="rId2"/>
    <p:sldMasterId id="2147484048" r:id="rId3"/>
    <p:sldMasterId id="2147484050" r:id="rId4"/>
    <p:sldMasterId id="2147484052" r:id="rId5"/>
    <p:sldMasterId id="2147484054" r:id="rId6"/>
    <p:sldMasterId id="2147484056" r:id="rId7"/>
    <p:sldMasterId id="2147484058" r:id="rId8"/>
    <p:sldMasterId id="2147484060" r:id="rId9"/>
    <p:sldMasterId id="2147484062" r:id="rId10"/>
    <p:sldMasterId id="2147484064" r:id="rId11"/>
    <p:sldMasterId id="2147484066" r:id="rId12"/>
    <p:sldMasterId id="2147484068" r:id="rId13"/>
    <p:sldMasterId id="2147484070" r:id="rId14"/>
    <p:sldMasterId id="2147484072" r:id="rId15"/>
    <p:sldMasterId id="2147484075" r:id="rId16"/>
    <p:sldMasterId id="2147484133" r:id="rId17"/>
    <p:sldMasterId id="2147484141" r:id="rId18"/>
    <p:sldMasterId id="2147484289" r:id="rId19"/>
    <p:sldMasterId id="2147484313" r:id="rId20"/>
    <p:sldMasterId id="2147484349" r:id="rId21"/>
    <p:sldMasterId id="2147484373" r:id="rId22"/>
  </p:sldMasterIdLst>
  <p:notesMasterIdLst>
    <p:notesMasterId r:id="rId70"/>
  </p:notesMasterIdLst>
  <p:handoutMasterIdLst>
    <p:handoutMasterId r:id="rId71"/>
  </p:handoutMasterIdLst>
  <p:sldIdLst>
    <p:sldId id="920" r:id="rId23"/>
    <p:sldId id="935" r:id="rId24"/>
    <p:sldId id="1027" r:id="rId25"/>
    <p:sldId id="1029" r:id="rId26"/>
    <p:sldId id="949" r:id="rId27"/>
    <p:sldId id="1044" r:id="rId28"/>
    <p:sldId id="1045" r:id="rId29"/>
    <p:sldId id="1047" r:id="rId30"/>
    <p:sldId id="1046" r:id="rId31"/>
    <p:sldId id="916" r:id="rId32"/>
    <p:sldId id="917" r:id="rId33"/>
    <p:sldId id="918" r:id="rId34"/>
    <p:sldId id="897" r:id="rId35"/>
    <p:sldId id="899" r:id="rId36"/>
    <p:sldId id="995" r:id="rId37"/>
    <p:sldId id="937" r:id="rId38"/>
    <p:sldId id="1051" r:id="rId39"/>
    <p:sldId id="993" r:id="rId40"/>
    <p:sldId id="1037" r:id="rId41"/>
    <p:sldId id="1000" r:id="rId42"/>
    <p:sldId id="1041" r:id="rId43"/>
    <p:sldId id="1042" r:id="rId44"/>
    <p:sldId id="1001" r:id="rId45"/>
    <p:sldId id="1049" r:id="rId46"/>
    <p:sldId id="1010" r:id="rId47"/>
    <p:sldId id="926" r:id="rId48"/>
    <p:sldId id="957" r:id="rId49"/>
    <p:sldId id="999" r:id="rId50"/>
    <p:sldId id="1025" r:id="rId51"/>
    <p:sldId id="954" r:id="rId52"/>
    <p:sldId id="1011" r:id="rId53"/>
    <p:sldId id="1012" r:id="rId54"/>
    <p:sldId id="973" r:id="rId55"/>
    <p:sldId id="938" r:id="rId56"/>
    <p:sldId id="1033" r:id="rId57"/>
    <p:sldId id="890" r:id="rId58"/>
    <p:sldId id="844" r:id="rId59"/>
    <p:sldId id="871" r:id="rId60"/>
    <p:sldId id="872" r:id="rId61"/>
    <p:sldId id="876" r:id="rId62"/>
    <p:sldId id="879" r:id="rId63"/>
    <p:sldId id="1039" r:id="rId64"/>
    <p:sldId id="1050" r:id="rId65"/>
    <p:sldId id="912" r:id="rId66"/>
    <p:sldId id="906" r:id="rId67"/>
    <p:sldId id="919" r:id="rId68"/>
    <p:sldId id="1043" r:id="rId69"/>
  </p:sldIdLst>
  <p:sldSz cx="9144000" cy="6858000" type="screen4x3"/>
  <p:notesSz cx="6669088" cy="9926638"/>
  <p:defaultTextStyle>
    <a:defPPr>
      <a:defRPr lang="es-ES_tradnl"/>
    </a:defPPr>
    <a:lvl1pPr algn="just" rtl="0" fontAlgn="base">
      <a:lnSpc>
        <a:spcPct val="160000"/>
      </a:lnSpc>
      <a:spcBef>
        <a:spcPct val="20000"/>
      </a:spcBef>
      <a:spcAft>
        <a:spcPct val="50000"/>
      </a:spcAft>
      <a:defRPr sz="1200" b="1" kern="1200">
        <a:solidFill>
          <a:schemeClr val="tx1"/>
        </a:solidFill>
        <a:latin typeface="Arial" charset="0"/>
        <a:ea typeface="+mn-ea"/>
        <a:cs typeface="+mn-cs"/>
      </a:defRPr>
    </a:lvl1pPr>
    <a:lvl2pPr marL="457200" algn="just" rtl="0" fontAlgn="base">
      <a:lnSpc>
        <a:spcPct val="160000"/>
      </a:lnSpc>
      <a:spcBef>
        <a:spcPct val="20000"/>
      </a:spcBef>
      <a:spcAft>
        <a:spcPct val="50000"/>
      </a:spcAft>
      <a:defRPr sz="1200" b="1" kern="1200">
        <a:solidFill>
          <a:schemeClr val="tx1"/>
        </a:solidFill>
        <a:latin typeface="Arial" charset="0"/>
        <a:ea typeface="+mn-ea"/>
        <a:cs typeface="+mn-cs"/>
      </a:defRPr>
    </a:lvl2pPr>
    <a:lvl3pPr marL="914400" algn="just" rtl="0" fontAlgn="base">
      <a:lnSpc>
        <a:spcPct val="160000"/>
      </a:lnSpc>
      <a:spcBef>
        <a:spcPct val="20000"/>
      </a:spcBef>
      <a:spcAft>
        <a:spcPct val="50000"/>
      </a:spcAft>
      <a:defRPr sz="1200" b="1" kern="1200">
        <a:solidFill>
          <a:schemeClr val="tx1"/>
        </a:solidFill>
        <a:latin typeface="Arial" charset="0"/>
        <a:ea typeface="+mn-ea"/>
        <a:cs typeface="+mn-cs"/>
      </a:defRPr>
    </a:lvl3pPr>
    <a:lvl4pPr marL="1371600" algn="just" rtl="0" fontAlgn="base">
      <a:lnSpc>
        <a:spcPct val="160000"/>
      </a:lnSpc>
      <a:spcBef>
        <a:spcPct val="20000"/>
      </a:spcBef>
      <a:spcAft>
        <a:spcPct val="50000"/>
      </a:spcAft>
      <a:defRPr sz="1200" b="1" kern="1200">
        <a:solidFill>
          <a:schemeClr val="tx1"/>
        </a:solidFill>
        <a:latin typeface="Arial" charset="0"/>
        <a:ea typeface="+mn-ea"/>
        <a:cs typeface="+mn-cs"/>
      </a:defRPr>
    </a:lvl4pPr>
    <a:lvl5pPr marL="1828800" algn="just" rtl="0" fontAlgn="base">
      <a:lnSpc>
        <a:spcPct val="160000"/>
      </a:lnSpc>
      <a:spcBef>
        <a:spcPct val="20000"/>
      </a:spcBef>
      <a:spcAft>
        <a:spcPct val="5000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CC66"/>
    <a:srgbClr val="FFD63F"/>
    <a:srgbClr val="DDDDDD"/>
    <a:srgbClr val="3333FF"/>
    <a:srgbClr val="FF5050"/>
    <a:srgbClr val="6633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 mitjà 2 - èmfasi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7" autoAdjust="0"/>
    <p:restoredTop sz="94434" autoAdjust="0"/>
  </p:normalViewPr>
  <p:slideViewPr>
    <p:cSldViewPr>
      <p:cViewPr varScale="1">
        <p:scale>
          <a:sx n="86" d="100"/>
          <a:sy n="86" d="100"/>
        </p:scale>
        <p:origin x="-101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p:cViewPr varScale="1">
        <p:scale>
          <a:sx n="52" d="100"/>
          <a:sy n="52" d="100"/>
        </p:scale>
        <p:origin x="297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slide" Target="slides/slide33.xml"/><Relationship Id="rId63" Type="http://schemas.openxmlformats.org/officeDocument/2006/relationships/slide" Target="slides/slide41.xml"/><Relationship Id="rId68" Type="http://schemas.openxmlformats.org/officeDocument/2006/relationships/slide" Target="slides/slide46.xml"/><Relationship Id="rId7" Type="http://schemas.openxmlformats.org/officeDocument/2006/relationships/slideMaster" Target="slideMasters/slideMaster7.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slide" Target="slides/slide44.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61" Type="http://schemas.openxmlformats.org/officeDocument/2006/relationships/slide" Target="slides/slide39.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slide" Target="slides/slide47.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D0B9D5-1F1E-4633-96A1-DBCC32EE057C}" type="doc">
      <dgm:prSet loTypeId="urn:microsoft.com/office/officeart/2005/8/layout/chevron1" loCatId="process" qsTypeId="urn:microsoft.com/office/officeart/2005/8/quickstyle/simple1" qsCatId="simple" csTypeId="urn:microsoft.com/office/officeart/2005/8/colors/accent1_2" csCatId="accent1" phldr="1"/>
      <dgm:spPr/>
    </dgm:pt>
    <dgm:pt modelId="{0FD3B667-588B-4BC2-AA4E-BAEEC6B1F40D}">
      <dgm:prSet phldrT="[Text]"/>
      <dgm:spPr/>
      <dgm:t>
        <a:bodyPr/>
        <a:lstStyle/>
        <a:p>
          <a:r>
            <a:rPr lang="ca-ES" dirty="0" err="1" smtClean="0"/>
            <a:t>Activos</a:t>
          </a:r>
          <a:endParaRPr lang="ca-ES" dirty="0"/>
        </a:p>
      </dgm:t>
    </dgm:pt>
    <dgm:pt modelId="{8CFD2FEB-EE92-4497-925B-EF06973D804D}" type="parTrans" cxnId="{15AA5610-E2E0-4110-9DF7-C70253CA57DE}">
      <dgm:prSet/>
      <dgm:spPr/>
      <dgm:t>
        <a:bodyPr/>
        <a:lstStyle/>
        <a:p>
          <a:endParaRPr lang="ca-ES"/>
        </a:p>
      </dgm:t>
    </dgm:pt>
    <dgm:pt modelId="{98F56157-AD41-4E42-8A58-B80298075564}" type="sibTrans" cxnId="{15AA5610-E2E0-4110-9DF7-C70253CA57DE}">
      <dgm:prSet/>
      <dgm:spPr/>
      <dgm:t>
        <a:bodyPr/>
        <a:lstStyle/>
        <a:p>
          <a:endParaRPr lang="ca-ES"/>
        </a:p>
      </dgm:t>
    </dgm:pt>
    <dgm:pt modelId="{FE2B622E-D0BB-4E7B-B5F4-7928D03151A2}">
      <dgm:prSet phldrT="[Text]"/>
      <dgm:spPr/>
      <dgm:t>
        <a:bodyPr/>
        <a:lstStyle/>
        <a:p>
          <a:r>
            <a:rPr lang="ca-ES" dirty="0" err="1" smtClean="0"/>
            <a:t>Archivo</a:t>
          </a:r>
          <a:endParaRPr lang="ca-ES" dirty="0"/>
        </a:p>
      </dgm:t>
    </dgm:pt>
    <dgm:pt modelId="{483C09AF-3F50-487D-8D01-B187D3D7ABD1}" type="parTrans" cxnId="{1F8B3927-15B8-4B5B-A44F-5DC930CCA2D9}">
      <dgm:prSet/>
      <dgm:spPr/>
      <dgm:t>
        <a:bodyPr/>
        <a:lstStyle/>
        <a:p>
          <a:endParaRPr lang="ca-ES"/>
        </a:p>
      </dgm:t>
    </dgm:pt>
    <dgm:pt modelId="{56409443-27B0-49E5-9565-17240356CA0C}" type="sibTrans" cxnId="{1F8B3927-15B8-4B5B-A44F-5DC930CCA2D9}">
      <dgm:prSet/>
      <dgm:spPr/>
      <dgm:t>
        <a:bodyPr/>
        <a:lstStyle/>
        <a:p>
          <a:endParaRPr lang="ca-ES"/>
        </a:p>
      </dgm:t>
    </dgm:pt>
    <dgm:pt modelId="{445095B4-921C-435F-BF95-C7711623608C}">
      <dgm:prSet phldrT="[Text]"/>
      <dgm:spPr/>
      <dgm:t>
        <a:bodyPr/>
        <a:lstStyle/>
        <a:p>
          <a:r>
            <a:rPr lang="ca-ES" dirty="0" err="1" smtClean="0"/>
            <a:t>Menos</a:t>
          </a:r>
          <a:r>
            <a:rPr lang="ca-ES" dirty="0" smtClean="0"/>
            <a:t> </a:t>
          </a:r>
          <a:r>
            <a:rPr lang="ca-ES" dirty="0" err="1" smtClean="0"/>
            <a:t>activos</a:t>
          </a:r>
          <a:endParaRPr lang="ca-ES" dirty="0"/>
        </a:p>
      </dgm:t>
    </dgm:pt>
    <dgm:pt modelId="{6CBDE714-4E9A-43A8-823A-4ED8BB7E466B}" type="parTrans" cxnId="{4E07E852-139C-49DF-A78D-3F173D1CF403}">
      <dgm:prSet/>
      <dgm:spPr/>
      <dgm:t>
        <a:bodyPr/>
        <a:lstStyle/>
        <a:p>
          <a:endParaRPr lang="ca-ES"/>
        </a:p>
      </dgm:t>
    </dgm:pt>
    <dgm:pt modelId="{43298E85-1369-4286-866F-A7746BA56AB8}" type="sibTrans" cxnId="{4E07E852-139C-49DF-A78D-3F173D1CF403}">
      <dgm:prSet/>
      <dgm:spPr/>
      <dgm:t>
        <a:bodyPr/>
        <a:lstStyle/>
        <a:p>
          <a:endParaRPr lang="ca-ES"/>
        </a:p>
      </dgm:t>
    </dgm:pt>
    <dgm:pt modelId="{50304748-882B-44B7-A185-EBC7E360B39F}">
      <dgm:prSet phldrT="[Text]"/>
      <dgm:spPr/>
      <dgm:t>
        <a:bodyPr/>
        <a:lstStyle/>
        <a:p>
          <a:r>
            <a:rPr lang="ca-ES" dirty="0" err="1" smtClean="0"/>
            <a:t>Históricos</a:t>
          </a:r>
          <a:endParaRPr lang="ca-ES" dirty="0"/>
        </a:p>
      </dgm:t>
    </dgm:pt>
    <dgm:pt modelId="{EA087040-E6D4-4573-998E-05CD1C292FD9}" type="parTrans" cxnId="{7F96CB8A-C00D-48BB-9719-87AD545B3ABA}">
      <dgm:prSet/>
      <dgm:spPr/>
      <dgm:t>
        <a:bodyPr/>
        <a:lstStyle/>
        <a:p>
          <a:endParaRPr lang="ca-ES"/>
        </a:p>
      </dgm:t>
    </dgm:pt>
    <dgm:pt modelId="{CAAD3324-BD1A-4A63-84F6-E93A77A80D80}" type="sibTrans" cxnId="{7F96CB8A-C00D-48BB-9719-87AD545B3ABA}">
      <dgm:prSet/>
      <dgm:spPr/>
      <dgm:t>
        <a:bodyPr/>
        <a:lstStyle/>
        <a:p>
          <a:endParaRPr lang="ca-ES"/>
        </a:p>
      </dgm:t>
    </dgm:pt>
    <dgm:pt modelId="{5EA1454D-FE21-44B4-95E7-2EF3891CD951}" type="pres">
      <dgm:prSet presAssocID="{84D0B9D5-1F1E-4633-96A1-DBCC32EE057C}" presName="Name0" presStyleCnt="0">
        <dgm:presLayoutVars>
          <dgm:dir/>
          <dgm:animLvl val="lvl"/>
          <dgm:resizeHandles val="exact"/>
        </dgm:presLayoutVars>
      </dgm:prSet>
      <dgm:spPr/>
    </dgm:pt>
    <dgm:pt modelId="{CB167CD1-7FB5-4249-AE1A-334EC3756D20}" type="pres">
      <dgm:prSet presAssocID="{0FD3B667-588B-4BC2-AA4E-BAEEC6B1F40D}" presName="parTxOnly" presStyleLbl="node1" presStyleIdx="0" presStyleCnt="4">
        <dgm:presLayoutVars>
          <dgm:chMax val="0"/>
          <dgm:chPref val="0"/>
          <dgm:bulletEnabled val="1"/>
        </dgm:presLayoutVars>
      </dgm:prSet>
      <dgm:spPr/>
      <dgm:t>
        <a:bodyPr/>
        <a:lstStyle/>
        <a:p>
          <a:endParaRPr lang="ca-ES"/>
        </a:p>
      </dgm:t>
    </dgm:pt>
    <dgm:pt modelId="{2CA870C1-C781-4123-A5D5-BB5A1B673FEB}" type="pres">
      <dgm:prSet presAssocID="{98F56157-AD41-4E42-8A58-B80298075564}" presName="parTxOnlySpace" presStyleCnt="0"/>
      <dgm:spPr/>
    </dgm:pt>
    <dgm:pt modelId="{59274B59-8AE2-4914-84D0-188A1FEBE1D0}" type="pres">
      <dgm:prSet presAssocID="{445095B4-921C-435F-BF95-C7711623608C}" presName="parTxOnly" presStyleLbl="node1" presStyleIdx="1" presStyleCnt="4">
        <dgm:presLayoutVars>
          <dgm:chMax val="0"/>
          <dgm:chPref val="0"/>
          <dgm:bulletEnabled val="1"/>
        </dgm:presLayoutVars>
      </dgm:prSet>
      <dgm:spPr/>
      <dgm:t>
        <a:bodyPr/>
        <a:lstStyle/>
        <a:p>
          <a:endParaRPr lang="ca-ES"/>
        </a:p>
      </dgm:t>
    </dgm:pt>
    <dgm:pt modelId="{81EF9142-5EEB-4118-97E8-4C2E974D8E94}" type="pres">
      <dgm:prSet presAssocID="{43298E85-1369-4286-866F-A7746BA56AB8}" presName="parTxOnlySpace" presStyleCnt="0"/>
      <dgm:spPr/>
    </dgm:pt>
    <dgm:pt modelId="{C6B86903-C527-4C12-8763-400A9E75B3D3}" type="pres">
      <dgm:prSet presAssocID="{50304748-882B-44B7-A185-EBC7E360B39F}" presName="parTxOnly" presStyleLbl="node1" presStyleIdx="2" presStyleCnt="4">
        <dgm:presLayoutVars>
          <dgm:chMax val="0"/>
          <dgm:chPref val="0"/>
          <dgm:bulletEnabled val="1"/>
        </dgm:presLayoutVars>
      </dgm:prSet>
      <dgm:spPr/>
      <dgm:t>
        <a:bodyPr/>
        <a:lstStyle/>
        <a:p>
          <a:endParaRPr lang="ca-ES"/>
        </a:p>
      </dgm:t>
    </dgm:pt>
    <dgm:pt modelId="{D73A67FA-9A9C-4C17-996A-2BF96E9855A4}" type="pres">
      <dgm:prSet presAssocID="{CAAD3324-BD1A-4A63-84F6-E93A77A80D80}" presName="parTxOnlySpace" presStyleCnt="0"/>
      <dgm:spPr/>
    </dgm:pt>
    <dgm:pt modelId="{2E20F64C-921A-41DF-A0DE-90E188D3F4D0}" type="pres">
      <dgm:prSet presAssocID="{FE2B622E-D0BB-4E7B-B5F4-7928D03151A2}" presName="parTxOnly" presStyleLbl="node1" presStyleIdx="3" presStyleCnt="4" custLinFactNeighborX="21134" custLinFactNeighborY="4730">
        <dgm:presLayoutVars>
          <dgm:chMax val="0"/>
          <dgm:chPref val="0"/>
          <dgm:bulletEnabled val="1"/>
        </dgm:presLayoutVars>
      </dgm:prSet>
      <dgm:spPr/>
      <dgm:t>
        <a:bodyPr/>
        <a:lstStyle/>
        <a:p>
          <a:endParaRPr lang="ca-ES"/>
        </a:p>
      </dgm:t>
    </dgm:pt>
  </dgm:ptLst>
  <dgm:cxnLst>
    <dgm:cxn modelId="{44A8B6C6-389A-466B-B3DE-E9F39DD88E82}" type="presOf" srcId="{FE2B622E-D0BB-4E7B-B5F4-7928D03151A2}" destId="{2E20F64C-921A-41DF-A0DE-90E188D3F4D0}" srcOrd="0" destOrd="0" presId="urn:microsoft.com/office/officeart/2005/8/layout/chevron1"/>
    <dgm:cxn modelId="{27EB2E72-6B12-474B-B128-EB2F24B42831}" type="presOf" srcId="{0FD3B667-588B-4BC2-AA4E-BAEEC6B1F40D}" destId="{CB167CD1-7FB5-4249-AE1A-334EC3756D20}" srcOrd="0" destOrd="0" presId="urn:microsoft.com/office/officeart/2005/8/layout/chevron1"/>
    <dgm:cxn modelId="{32C8D7A5-1F7D-4BE3-8EB6-1D15DE7D0666}" type="presOf" srcId="{84D0B9D5-1F1E-4633-96A1-DBCC32EE057C}" destId="{5EA1454D-FE21-44B4-95E7-2EF3891CD951}" srcOrd="0" destOrd="0" presId="urn:microsoft.com/office/officeart/2005/8/layout/chevron1"/>
    <dgm:cxn modelId="{56C7315D-6406-438F-9DFE-48CD74E3CA21}" type="presOf" srcId="{50304748-882B-44B7-A185-EBC7E360B39F}" destId="{C6B86903-C527-4C12-8763-400A9E75B3D3}" srcOrd="0" destOrd="0" presId="urn:microsoft.com/office/officeart/2005/8/layout/chevron1"/>
    <dgm:cxn modelId="{4E07E852-139C-49DF-A78D-3F173D1CF403}" srcId="{84D0B9D5-1F1E-4633-96A1-DBCC32EE057C}" destId="{445095B4-921C-435F-BF95-C7711623608C}" srcOrd="1" destOrd="0" parTransId="{6CBDE714-4E9A-43A8-823A-4ED8BB7E466B}" sibTransId="{43298E85-1369-4286-866F-A7746BA56AB8}"/>
    <dgm:cxn modelId="{7F96CB8A-C00D-48BB-9719-87AD545B3ABA}" srcId="{84D0B9D5-1F1E-4633-96A1-DBCC32EE057C}" destId="{50304748-882B-44B7-A185-EBC7E360B39F}" srcOrd="2" destOrd="0" parTransId="{EA087040-E6D4-4573-998E-05CD1C292FD9}" sibTransId="{CAAD3324-BD1A-4A63-84F6-E93A77A80D80}"/>
    <dgm:cxn modelId="{1F8B3927-15B8-4B5B-A44F-5DC930CCA2D9}" srcId="{84D0B9D5-1F1E-4633-96A1-DBCC32EE057C}" destId="{FE2B622E-D0BB-4E7B-B5F4-7928D03151A2}" srcOrd="3" destOrd="0" parTransId="{483C09AF-3F50-487D-8D01-B187D3D7ABD1}" sibTransId="{56409443-27B0-49E5-9565-17240356CA0C}"/>
    <dgm:cxn modelId="{15AA5610-E2E0-4110-9DF7-C70253CA57DE}" srcId="{84D0B9D5-1F1E-4633-96A1-DBCC32EE057C}" destId="{0FD3B667-588B-4BC2-AA4E-BAEEC6B1F40D}" srcOrd="0" destOrd="0" parTransId="{8CFD2FEB-EE92-4497-925B-EF06973D804D}" sibTransId="{98F56157-AD41-4E42-8A58-B80298075564}"/>
    <dgm:cxn modelId="{45C96300-31B6-473B-AAA9-64ED30F2951C}" type="presOf" srcId="{445095B4-921C-435F-BF95-C7711623608C}" destId="{59274B59-8AE2-4914-84D0-188A1FEBE1D0}" srcOrd="0" destOrd="0" presId="urn:microsoft.com/office/officeart/2005/8/layout/chevron1"/>
    <dgm:cxn modelId="{7B756BB9-49E6-4656-A570-9871B98CE2A8}" type="presParOf" srcId="{5EA1454D-FE21-44B4-95E7-2EF3891CD951}" destId="{CB167CD1-7FB5-4249-AE1A-334EC3756D20}" srcOrd="0" destOrd="0" presId="urn:microsoft.com/office/officeart/2005/8/layout/chevron1"/>
    <dgm:cxn modelId="{FBA0A881-6E2C-4E5E-A809-103B6A3E80F5}" type="presParOf" srcId="{5EA1454D-FE21-44B4-95E7-2EF3891CD951}" destId="{2CA870C1-C781-4123-A5D5-BB5A1B673FEB}" srcOrd="1" destOrd="0" presId="urn:microsoft.com/office/officeart/2005/8/layout/chevron1"/>
    <dgm:cxn modelId="{A98D4DDE-966B-4F6E-BE50-1AEACFE569F7}" type="presParOf" srcId="{5EA1454D-FE21-44B4-95E7-2EF3891CD951}" destId="{59274B59-8AE2-4914-84D0-188A1FEBE1D0}" srcOrd="2" destOrd="0" presId="urn:microsoft.com/office/officeart/2005/8/layout/chevron1"/>
    <dgm:cxn modelId="{DDE7FEA7-77A4-40D6-9DB9-53E1E6F77185}" type="presParOf" srcId="{5EA1454D-FE21-44B4-95E7-2EF3891CD951}" destId="{81EF9142-5EEB-4118-97E8-4C2E974D8E94}" srcOrd="3" destOrd="0" presId="urn:microsoft.com/office/officeart/2005/8/layout/chevron1"/>
    <dgm:cxn modelId="{93816F83-74E0-4878-885F-9ECD60AB942E}" type="presParOf" srcId="{5EA1454D-FE21-44B4-95E7-2EF3891CD951}" destId="{C6B86903-C527-4C12-8763-400A9E75B3D3}" srcOrd="4" destOrd="0" presId="urn:microsoft.com/office/officeart/2005/8/layout/chevron1"/>
    <dgm:cxn modelId="{47B8FF9E-6809-4F73-AFAA-F671E1F7809F}" type="presParOf" srcId="{5EA1454D-FE21-44B4-95E7-2EF3891CD951}" destId="{D73A67FA-9A9C-4C17-996A-2BF96E9855A4}" srcOrd="5" destOrd="0" presId="urn:microsoft.com/office/officeart/2005/8/layout/chevron1"/>
    <dgm:cxn modelId="{5AEFBB50-46F9-49C8-A8C6-65A80490AF8C}" type="presParOf" srcId="{5EA1454D-FE21-44B4-95E7-2EF3891CD951}" destId="{2E20F64C-921A-41DF-A0DE-90E188D3F4D0}"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67CD1-7FB5-4249-AE1A-334EC3756D20}">
      <dsp:nvSpPr>
        <dsp:cNvPr id="0" name=""/>
        <dsp:cNvSpPr/>
      </dsp:nvSpPr>
      <dsp:spPr>
        <a:xfrm>
          <a:off x="3590" y="153523"/>
          <a:ext cx="2089881" cy="83595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ca-ES" sz="2000" kern="1200" dirty="0" err="1" smtClean="0"/>
            <a:t>Activos</a:t>
          </a:r>
          <a:endParaRPr lang="ca-ES" sz="2000" kern="1200" dirty="0"/>
        </a:p>
      </dsp:txBody>
      <dsp:txXfrm>
        <a:off x="421566" y="153523"/>
        <a:ext cx="1253929" cy="835952"/>
      </dsp:txXfrm>
    </dsp:sp>
    <dsp:sp modelId="{59274B59-8AE2-4914-84D0-188A1FEBE1D0}">
      <dsp:nvSpPr>
        <dsp:cNvPr id="0" name=""/>
        <dsp:cNvSpPr/>
      </dsp:nvSpPr>
      <dsp:spPr>
        <a:xfrm>
          <a:off x="1884483" y="153523"/>
          <a:ext cx="2089881" cy="83595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ca-ES" sz="2000" kern="1200" dirty="0" err="1" smtClean="0"/>
            <a:t>Menos</a:t>
          </a:r>
          <a:r>
            <a:rPr lang="ca-ES" sz="2000" kern="1200" dirty="0" smtClean="0"/>
            <a:t> </a:t>
          </a:r>
          <a:r>
            <a:rPr lang="ca-ES" sz="2000" kern="1200" dirty="0" err="1" smtClean="0"/>
            <a:t>activos</a:t>
          </a:r>
          <a:endParaRPr lang="ca-ES" sz="2000" kern="1200" dirty="0"/>
        </a:p>
      </dsp:txBody>
      <dsp:txXfrm>
        <a:off x="2302459" y="153523"/>
        <a:ext cx="1253929" cy="835952"/>
      </dsp:txXfrm>
    </dsp:sp>
    <dsp:sp modelId="{C6B86903-C527-4C12-8763-400A9E75B3D3}">
      <dsp:nvSpPr>
        <dsp:cNvPr id="0" name=""/>
        <dsp:cNvSpPr/>
      </dsp:nvSpPr>
      <dsp:spPr>
        <a:xfrm>
          <a:off x="3765376" y="153523"/>
          <a:ext cx="2089881" cy="83595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ca-ES" sz="2000" kern="1200" dirty="0" err="1" smtClean="0"/>
            <a:t>Históricos</a:t>
          </a:r>
          <a:endParaRPr lang="ca-ES" sz="2000" kern="1200" dirty="0"/>
        </a:p>
      </dsp:txBody>
      <dsp:txXfrm>
        <a:off x="4183352" y="153523"/>
        <a:ext cx="1253929" cy="835952"/>
      </dsp:txXfrm>
    </dsp:sp>
    <dsp:sp modelId="{2E20F64C-921A-41DF-A0DE-90E188D3F4D0}">
      <dsp:nvSpPr>
        <dsp:cNvPr id="0" name=""/>
        <dsp:cNvSpPr/>
      </dsp:nvSpPr>
      <dsp:spPr>
        <a:xfrm>
          <a:off x="5649860" y="193064"/>
          <a:ext cx="2089881" cy="83595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ca-ES" sz="2000" kern="1200" dirty="0" err="1" smtClean="0"/>
            <a:t>Archivo</a:t>
          </a:r>
          <a:endParaRPr lang="ca-ES" sz="2000" kern="1200" dirty="0"/>
        </a:p>
      </dsp:txBody>
      <dsp:txXfrm>
        <a:off x="6067836" y="193064"/>
        <a:ext cx="1253929" cy="83595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28575"/>
            <a:ext cx="2889783" cy="495300"/>
          </a:xfrm>
          <a:prstGeom prst="rect">
            <a:avLst/>
          </a:prstGeom>
          <a:noFill/>
          <a:ln w="9525">
            <a:noFill/>
            <a:miter lim="800000"/>
            <a:headEnd/>
            <a:tailEnd/>
          </a:ln>
          <a:effectLst/>
        </p:spPr>
        <p:txBody>
          <a:bodyPr vert="horz" wrap="square" lIns="18869" tIns="0" rIns="18869" bIns="0" numCol="1" anchor="t" anchorCtr="0" compatLnSpc="1">
            <a:prstTxWarp prst="textNoShape">
              <a:avLst/>
            </a:prstTxWarp>
          </a:bodyPr>
          <a:lstStyle>
            <a:lvl1pPr algn="l" defTabSz="904875" eaLnBrk="0" hangingPunct="0">
              <a:lnSpc>
                <a:spcPct val="100000"/>
              </a:lnSpc>
              <a:spcBef>
                <a:spcPct val="0"/>
              </a:spcBef>
              <a:spcAft>
                <a:spcPct val="0"/>
              </a:spcAft>
              <a:defRPr sz="1000" b="0" i="1">
                <a:latin typeface="Times New Roman" pitchFamily="18" charset="0"/>
              </a:defRPr>
            </a:lvl1pPr>
          </a:lstStyle>
          <a:p>
            <a:pPr>
              <a:defRPr/>
            </a:pPr>
            <a:endParaRPr lang="es-ES_tradnl"/>
          </a:p>
        </p:txBody>
      </p:sp>
      <p:sp>
        <p:nvSpPr>
          <p:cNvPr id="4099" name="Rectangle 3"/>
          <p:cNvSpPr>
            <a:spLocks noGrp="1" noChangeArrowheads="1"/>
          </p:cNvSpPr>
          <p:nvPr>
            <p:ph type="dt" sz="quarter" idx="1"/>
          </p:nvPr>
        </p:nvSpPr>
        <p:spPr bwMode="auto">
          <a:xfrm>
            <a:off x="3779306" y="28575"/>
            <a:ext cx="2889783" cy="495300"/>
          </a:xfrm>
          <a:prstGeom prst="rect">
            <a:avLst/>
          </a:prstGeom>
          <a:noFill/>
          <a:ln w="9525">
            <a:noFill/>
            <a:miter lim="800000"/>
            <a:headEnd/>
            <a:tailEnd/>
          </a:ln>
          <a:effectLst/>
        </p:spPr>
        <p:txBody>
          <a:bodyPr vert="horz" wrap="square" lIns="18869" tIns="0" rIns="18869" bIns="0" numCol="1" anchor="t" anchorCtr="0" compatLnSpc="1">
            <a:prstTxWarp prst="textNoShape">
              <a:avLst/>
            </a:prstTxWarp>
          </a:bodyPr>
          <a:lstStyle>
            <a:lvl1pPr algn="r" defTabSz="904875" eaLnBrk="0" hangingPunct="0">
              <a:lnSpc>
                <a:spcPct val="100000"/>
              </a:lnSpc>
              <a:spcBef>
                <a:spcPct val="0"/>
              </a:spcBef>
              <a:spcAft>
                <a:spcPct val="0"/>
              </a:spcAft>
              <a:defRPr sz="1000" b="0" i="1">
                <a:latin typeface="Times New Roman" pitchFamily="18" charset="0"/>
              </a:defRPr>
            </a:lvl1pPr>
          </a:lstStyle>
          <a:p>
            <a:pPr>
              <a:defRPr/>
            </a:pPr>
            <a:endParaRPr lang="es-ES_tradnl"/>
          </a:p>
        </p:txBody>
      </p:sp>
      <p:sp>
        <p:nvSpPr>
          <p:cNvPr id="4100" name="Rectangle 4"/>
          <p:cNvSpPr>
            <a:spLocks noGrp="1" noChangeArrowheads="1"/>
          </p:cNvSpPr>
          <p:nvPr>
            <p:ph type="ftr" sz="quarter" idx="2"/>
          </p:nvPr>
        </p:nvSpPr>
        <p:spPr bwMode="auto">
          <a:xfrm>
            <a:off x="0" y="9401175"/>
            <a:ext cx="2889783" cy="495300"/>
          </a:xfrm>
          <a:prstGeom prst="rect">
            <a:avLst/>
          </a:prstGeom>
          <a:noFill/>
          <a:ln w="9525">
            <a:noFill/>
            <a:miter lim="800000"/>
            <a:headEnd/>
            <a:tailEnd/>
          </a:ln>
          <a:effectLst/>
        </p:spPr>
        <p:txBody>
          <a:bodyPr vert="horz" wrap="square" lIns="18869" tIns="0" rIns="18869" bIns="0" numCol="1" anchor="b" anchorCtr="0" compatLnSpc="1">
            <a:prstTxWarp prst="textNoShape">
              <a:avLst/>
            </a:prstTxWarp>
          </a:bodyPr>
          <a:lstStyle>
            <a:lvl1pPr algn="l" defTabSz="904875" eaLnBrk="0" hangingPunct="0">
              <a:lnSpc>
                <a:spcPct val="100000"/>
              </a:lnSpc>
              <a:spcBef>
                <a:spcPct val="0"/>
              </a:spcBef>
              <a:spcAft>
                <a:spcPct val="0"/>
              </a:spcAft>
              <a:defRPr sz="1000" b="0" i="1">
                <a:latin typeface="Times New Roman" pitchFamily="18" charset="0"/>
              </a:defRPr>
            </a:lvl1pPr>
          </a:lstStyle>
          <a:p>
            <a:pPr>
              <a:defRPr/>
            </a:pPr>
            <a:r>
              <a:rPr lang="es-ES_tradnl"/>
              <a:t>INSTITUT CARTOGRÀFIC DE CATALUNYA</a:t>
            </a:r>
          </a:p>
        </p:txBody>
      </p:sp>
      <p:sp>
        <p:nvSpPr>
          <p:cNvPr id="4101" name="Rectangle 5"/>
          <p:cNvSpPr>
            <a:spLocks noGrp="1" noChangeArrowheads="1"/>
          </p:cNvSpPr>
          <p:nvPr>
            <p:ph type="sldNum" sz="quarter" idx="3"/>
          </p:nvPr>
        </p:nvSpPr>
        <p:spPr bwMode="auto">
          <a:xfrm>
            <a:off x="3779306" y="9401175"/>
            <a:ext cx="2889783" cy="495300"/>
          </a:xfrm>
          <a:prstGeom prst="rect">
            <a:avLst/>
          </a:prstGeom>
          <a:noFill/>
          <a:ln w="9525">
            <a:noFill/>
            <a:miter lim="800000"/>
            <a:headEnd/>
            <a:tailEnd/>
          </a:ln>
          <a:effectLst/>
        </p:spPr>
        <p:txBody>
          <a:bodyPr vert="horz" wrap="square" lIns="18869" tIns="0" rIns="18869" bIns="0" numCol="1" anchor="b" anchorCtr="0" compatLnSpc="1">
            <a:prstTxWarp prst="textNoShape">
              <a:avLst/>
            </a:prstTxWarp>
          </a:bodyPr>
          <a:lstStyle>
            <a:lvl1pPr algn="r" defTabSz="904875" eaLnBrk="0" hangingPunct="0">
              <a:lnSpc>
                <a:spcPct val="100000"/>
              </a:lnSpc>
              <a:spcBef>
                <a:spcPct val="0"/>
              </a:spcBef>
              <a:spcAft>
                <a:spcPct val="0"/>
              </a:spcAft>
              <a:defRPr sz="1000" b="0" i="1">
                <a:latin typeface="Times New Roman" pitchFamily="18" charset="0"/>
              </a:defRPr>
            </a:lvl1pPr>
          </a:lstStyle>
          <a:p>
            <a:pPr>
              <a:defRPr/>
            </a:pPr>
            <a:fld id="{96B4B5D9-0871-4BE4-BA0A-9D423B26644E}" type="slidenum">
              <a:rPr lang="es-ES_tradnl"/>
              <a:pPr>
                <a:defRPr/>
              </a:pPr>
              <a:t>‹Nº›</a:t>
            </a:fld>
            <a:endParaRPr lang="es-ES_tradnl"/>
          </a:p>
        </p:txBody>
      </p:sp>
    </p:spTree>
    <p:extLst>
      <p:ext uri="{BB962C8B-B14F-4D97-AF65-F5344CB8AC3E}">
        <p14:creationId xmlns:p14="http://schemas.microsoft.com/office/powerpoint/2010/main" val="2942175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889783" cy="495300"/>
          </a:xfrm>
          <a:prstGeom prst="rect">
            <a:avLst/>
          </a:prstGeom>
          <a:noFill/>
          <a:ln w="9525">
            <a:noFill/>
            <a:miter lim="800000"/>
            <a:headEnd/>
            <a:tailEnd/>
          </a:ln>
          <a:effectLst/>
        </p:spPr>
        <p:txBody>
          <a:bodyPr vert="horz" wrap="square" lIns="18869" tIns="0" rIns="18869" bIns="0" numCol="1" anchor="t" anchorCtr="0" compatLnSpc="1">
            <a:prstTxWarp prst="textNoShape">
              <a:avLst/>
            </a:prstTxWarp>
          </a:bodyPr>
          <a:lstStyle>
            <a:lvl1pPr algn="l" defTabSz="904875" eaLnBrk="0" hangingPunct="0">
              <a:lnSpc>
                <a:spcPct val="100000"/>
              </a:lnSpc>
              <a:spcBef>
                <a:spcPct val="0"/>
              </a:spcBef>
              <a:spcAft>
                <a:spcPct val="0"/>
              </a:spcAft>
              <a:defRPr sz="1000" b="0" i="1">
                <a:latin typeface="Times New Roman" pitchFamily="18" charset="0"/>
              </a:defRPr>
            </a:lvl1pPr>
          </a:lstStyle>
          <a:p>
            <a:pPr>
              <a:defRPr/>
            </a:pPr>
            <a:endParaRPr lang="es-ES_tradnl"/>
          </a:p>
        </p:txBody>
      </p:sp>
      <p:sp>
        <p:nvSpPr>
          <p:cNvPr id="2051" name="Rectangle 3"/>
          <p:cNvSpPr>
            <a:spLocks noGrp="1" noChangeArrowheads="1"/>
          </p:cNvSpPr>
          <p:nvPr>
            <p:ph type="dt" idx="1"/>
          </p:nvPr>
        </p:nvSpPr>
        <p:spPr bwMode="auto">
          <a:xfrm>
            <a:off x="3779306" y="0"/>
            <a:ext cx="2889783" cy="495300"/>
          </a:xfrm>
          <a:prstGeom prst="rect">
            <a:avLst/>
          </a:prstGeom>
          <a:noFill/>
          <a:ln w="9525">
            <a:noFill/>
            <a:miter lim="800000"/>
            <a:headEnd/>
            <a:tailEnd/>
          </a:ln>
          <a:effectLst/>
        </p:spPr>
        <p:txBody>
          <a:bodyPr vert="horz" wrap="square" lIns="18869" tIns="0" rIns="18869" bIns="0" numCol="1" anchor="t" anchorCtr="0" compatLnSpc="1">
            <a:prstTxWarp prst="textNoShape">
              <a:avLst/>
            </a:prstTxWarp>
          </a:bodyPr>
          <a:lstStyle>
            <a:lvl1pPr algn="r" defTabSz="904875" eaLnBrk="0" hangingPunct="0">
              <a:lnSpc>
                <a:spcPct val="100000"/>
              </a:lnSpc>
              <a:spcBef>
                <a:spcPct val="0"/>
              </a:spcBef>
              <a:spcAft>
                <a:spcPct val="0"/>
              </a:spcAft>
              <a:defRPr sz="1000" b="0" i="1">
                <a:latin typeface="Times New Roman" pitchFamily="18" charset="0"/>
              </a:defRPr>
            </a:lvl1pPr>
          </a:lstStyle>
          <a:p>
            <a:pPr>
              <a:defRPr/>
            </a:pPr>
            <a:endParaRPr lang="es-ES_tradnl"/>
          </a:p>
        </p:txBody>
      </p:sp>
      <p:sp>
        <p:nvSpPr>
          <p:cNvPr id="18436" name="Rectangle 4"/>
          <p:cNvSpPr>
            <a:spLocks noGrp="1" noRot="1" noChangeAspect="1" noChangeArrowheads="1" noTextEdit="1"/>
          </p:cNvSpPr>
          <p:nvPr>
            <p:ph type="sldImg" idx="2"/>
          </p:nvPr>
        </p:nvSpPr>
        <p:spPr bwMode="auto">
          <a:xfrm>
            <a:off x="865188" y="750888"/>
            <a:ext cx="4941887" cy="3706812"/>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891081" y="4713288"/>
            <a:ext cx="4886926" cy="4468812"/>
          </a:xfrm>
          <a:prstGeom prst="rect">
            <a:avLst/>
          </a:prstGeom>
          <a:noFill/>
          <a:ln w="9525">
            <a:noFill/>
            <a:miter lim="800000"/>
            <a:headEnd/>
            <a:tailEnd/>
          </a:ln>
          <a:effectLst/>
        </p:spPr>
        <p:txBody>
          <a:bodyPr vert="horz" wrap="square" lIns="91204" tIns="45603" rIns="91204" bIns="45603" numCol="1" anchor="t" anchorCtr="0" compatLnSpc="1">
            <a:prstTxWarp prst="textNoShape">
              <a:avLst/>
            </a:prstTxWarp>
          </a:bodyPr>
          <a:lstStyle/>
          <a:p>
            <a:pPr lvl="0"/>
            <a:r>
              <a:rPr lang="es-ES_tradnl" noProof="0" smtClean="0"/>
              <a:t>Haga clic para modificar el estilo de texto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p>
        </p:txBody>
      </p:sp>
      <p:sp>
        <p:nvSpPr>
          <p:cNvPr id="2054" name="Rectangle 6"/>
          <p:cNvSpPr>
            <a:spLocks noGrp="1" noChangeArrowheads="1"/>
          </p:cNvSpPr>
          <p:nvPr>
            <p:ph type="ftr" sz="quarter" idx="4"/>
          </p:nvPr>
        </p:nvSpPr>
        <p:spPr bwMode="auto">
          <a:xfrm>
            <a:off x="0" y="9429750"/>
            <a:ext cx="2889783" cy="495300"/>
          </a:xfrm>
          <a:prstGeom prst="rect">
            <a:avLst/>
          </a:prstGeom>
          <a:noFill/>
          <a:ln w="9525">
            <a:noFill/>
            <a:miter lim="800000"/>
            <a:headEnd/>
            <a:tailEnd/>
          </a:ln>
          <a:effectLst/>
        </p:spPr>
        <p:txBody>
          <a:bodyPr vert="horz" wrap="square" lIns="18869" tIns="0" rIns="18869" bIns="0" numCol="1" anchor="b" anchorCtr="0" compatLnSpc="1">
            <a:prstTxWarp prst="textNoShape">
              <a:avLst/>
            </a:prstTxWarp>
          </a:bodyPr>
          <a:lstStyle>
            <a:lvl1pPr algn="l" defTabSz="904875" eaLnBrk="0" hangingPunct="0">
              <a:lnSpc>
                <a:spcPct val="100000"/>
              </a:lnSpc>
              <a:spcBef>
                <a:spcPct val="0"/>
              </a:spcBef>
              <a:spcAft>
                <a:spcPct val="0"/>
              </a:spcAft>
              <a:defRPr sz="1000" b="0" i="1">
                <a:latin typeface="Times New Roman" pitchFamily="18" charset="0"/>
              </a:defRPr>
            </a:lvl1pPr>
          </a:lstStyle>
          <a:p>
            <a:pPr>
              <a:defRPr/>
            </a:pPr>
            <a:r>
              <a:rPr lang="es-ES_tradnl"/>
              <a:t>INSTITUT CARTOGRÀFIC DE CATALUNYA</a:t>
            </a:r>
          </a:p>
        </p:txBody>
      </p:sp>
      <p:sp>
        <p:nvSpPr>
          <p:cNvPr id="2055" name="Rectangle 7"/>
          <p:cNvSpPr>
            <a:spLocks noGrp="1" noChangeArrowheads="1"/>
          </p:cNvSpPr>
          <p:nvPr>
            <p:ph type="sldNum" sz="quarter" idx="5"/>
          </p:nvPr>
        </p:nvSpPr>
        <p:spPr bwMode="auto">
          <a:xfrm>
            <a:off x="3779306" y="9429750"/>
            <a:ext cx="2889783" cy="495300"/>
          </a:xfrm>
          <a:prstGeom prst="rect">
            <a:avLst/>
          </a:prstGeom>
          <a:noFill/>
          <a:ln w="9525">
            <a:noFill/>
            <a:miter lim="800000"/>
            <a:headEnd/>
            <a:tailEnd/>
          </a:ln>
          <a:effectLst/>
        </p:spPr>
        <p:txBody>
          <a:bodyPr vert="horz" wrap="square" lIns="18869" tIns="0" rIns="18869" bIns="0" numCol="1" anchor="b" anchorCtr="0" compatLnSpc="1">
            <a:prstTxWarp prst="textNoShape">
              <a:avLst/>
            </a:prstTxWarp>
          </a:bodyPr>
          <a:lstStyle>
            <a:lvl1pPr algn="r" defTabSz="904875" eaLnBrk="0" hangingPunct="0">
              <a:lnSpc>
                <a:spcPct val="100000"/>
              </a:lnSpc>
              <a:spcBef>
                <a:spcPct val="0"/>
              </a:spcBef>
              <a:spcAft>
                <a:spcPct val="0"/>
              </a:spcAft>
              <a:defRPr sz="1000" b="0" i="1">
                <a:latin typeface="Times New Roman" pitchFamily="18" charset="0"/>
              </a:defRPr>
            </a:lvl1pPr>
          </a:lstStyle>
          <a:p>
            <a:pPr>
              <a:defRPr/>
            </a:pPr>
            <a:fld id="{518455CB-BED3-4453-8414-8754F6541401}" type="slidenum">
              <a:rPr lang="es-ES_tradnl"/>
              <a:pPr>
                <a:defRPr/>
              </a:pPr>
              <a:t>‹Nº›</a:t>
            </a:fld>
            <a:endParaRPr lang="es-ES_tradnl"/>
          </a:p>
        </p:txBody>
      </p:sp>
    </p:spTree>
    <p:extLst>
      <p:ext uri="{BB962C8B-B14F-4D97-AF65-F5344CB8AC3E}">
        <p14:creationId xmlns:p14="http://schemas.microsoft.com/office/powerpoint/2010/main" val="51666291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2338" y="754063"/>
            <a:ext cx="5029200" cy="3773487"/>
          </a:xfrm>
        </p:spPr>
      </p:sp>
      <p:sp>
        <p:nvSpPr>
          <p:cNvPr id="3" name="2 Marcador de notas"/>
          <p:cNvSpPr>
            <a:spLocks noGrp="1"/>
          </p:cNvSpPr>
          <p:nvPr>
            <p:ph type="body" idx="1"/>
          </p:nvPr>
        </p:nvSpPr>
        <p:spPr/>
        <p:txBody>
          <a:bodyPr>
            <a:normAutofit/>
          </a:bodyPr>
          <a:lstStyle/>
          <a:p>
            <a:r>
              <a:rPr lang="es-ES" dirty="0" smtClean="0"/>
              <a:t>Digitalizar es una medida que ayuda preservar y difundir el objeto analógico</a:t>
            </a:r>
            <a:endParaRPr lang="es-ES" dirty="0"/>
          </a:p>
        </p:txBody>
      </p:sp>
      <p:sp>
        <p:nvSpPr>
          <p:cNvPr id="4" name="3 Marcador de número de diapositiva"/>
          <p:cNvSpPr>
            <a:spLocks noGrp="1"/>
          </p:cNvSpPr>
          <p:nvPr>
            <p:ph type="sldNum" sz="quarter" idx="10"/>
          </p:nvPr>
        </p:nvSpPr>
        <p:spPr/>
        <p:txBody>
          <a:bodyPr/>
          <a:lstStyle/>
          <a:p>
            <a:fld id="{268C6F7E-7225-4E60-92A9-877077E280C2}" type="slidenum">
              <a:rPr lang="es-ES" smtClean="0">
                <a:solidFill>
                  <a:prstClr val="black"/>
                </a:solidFill>
              </a:rPr>
              <a:pPr/>
              <a:t>3</a:t>
            </a:fld>
            <a:endParaRPr lang="es-ES">
              <a:solidFill>
                <a:prstClr val="black"/>
              </a:solidFill>
            </a:endParaRPr>
          </a:p>
        </p:txBody>
      </p:sp>
    </p:spTree>
    <p:extLst>
      <p:ext uri="{BB962C8B-B14F-4D97-AF65-F5344CB8AC3E}">
        <p14:creationId xmlns:p14="http://schemas.microsoft.com/office/powerpoint/2010/main" val="3042757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pie de página 3"/>
          <p:cNvSpPr>
            <a:spLocks noGrp="1"/>
          </p:cNvSpPr>
          <p:nvPr>
            <p:ph type="ftr" sz="quarter" idx="10"/>
          </p:nvPr>
        </p:nvSpPr>
        <p:spPr/>
        <p:txBody>
          <a:bodyPr/>
          <a:lstStyle/>
          <a:p>
            <a:pPr>
              <a:defRPr/>
            </a:pPr>
            <a:r>
              <a:rPr lang="es-ES_tradnl" smtClean="0"/>
              <a:t>INSTITUT CARTOGRÀFIC DE CATALUNYA</a:t>
            </a:r>
            <a:endParaRPr lang="es-ES_tradnl"/>
          </a:p>
        </p:txBody>
      </p:sp>
      <p:sp>
        <p:nvSpPr>
          <p:cNvPr id="5" name="Marcador de número de diapositiva 4"/>
          <p:cNvSpPr>
            <a:spLocks noGrp="1"/>
          </p:cNvSpPr>
          <p:nvPr>
            <p:ph type="sldNum" sz="quarter" idx="11"/>
          </p:nvPr>
        </p:nvSpPr>
        <p:spPr/>
        <p:txBody>
          <a:bodyPr/>
          <a:lstStyle/>
          <a:p>
            <a:pPr>
              <a:defRPr/>
            </a:pPr>
            <a:fld id="{518455CB-BED3-4453-8414-8754F6541401}" type="slidenum">
              <a:rPr lang="es-ES_tradnl" smtClean="0"/>
              <a:pPr>
                <a:defRPr/>
              </a:pPr>
              <a:t>22</a:t>
            </a:fld>
            <a:endParaRPr lang="es-ES_tradnl"/>
          </a:p>
        </p:txBody>
      </p:sp>
    </p:spTree>
    <p:extLst>
      <p:ext uri="{BB962C8B-B14F-4D97-AF65-F5344CB8AC3E}">
        <p14:creationId xmlns:p14="http://schemas.microsoft.com/office/powerpoint/2010/main" val="427590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r>
              <a:rPr lang="en-US" sz="1200" b="1" kern="1200" baseline="0" dirty="0" smtClean="0">
                <a:solidFill>
                  <a:schemeClr val="tx1"/>
                </a:solidFill>
                <a:latin typeface="Times New Roman" pitchFamily="18" charset="0"/>
                <a:ea typeface="+mn-ea"/>
                <a:cs typeface="+mn-cs"/>
              </a:rPr>
              <a:t>Representation Information: </a:t>
            </a:r>
            <a:r>
              <a:rPr lang="en-US" sz="1200" b="0" kern="1200" baseline="0" dirty="0" smtClean="0">
                <a:solidFill>
                  <a:schemeClr val="tx1"/>
                </a:solidFill>
                <a:latin typeface="Times New Roman" pitchFamily="18" charset="0"/>
                <a:ea typeface="+mn-ea"/>
                <a:cs typeface="+mn-cs"/>
              </a:rPr>
              <a:t>The information that maps a Data Object into more meaningful concepts.</a:t>
            </a:r>
            <a:r>
              <a:rPr lang="en-US" sz="1200" b="1" kern="1200" baseline="0" dirty="0" smtClean="0">
                <a:solidFill>
                  <a:schemeClr val="tx1"/>
                </a:solidFill>
                <a:latin typeface="Times New Roman" pitchFamily="18" charset="0"/>
                <a:ea typeface="+mn-ea"/>
                <a:cs typeface="+mn-cs"/>
              </a:rPr>
              <a:t> </a:t>
            </a:r>
          </a:p>
          <a:p>
            <a:r>
              <a:rPr lang="en-US" sz="1200" kern="1200" baseline="0" dirty="0" smtClean="0">
                <a:solidFill>
                  <a:schemeClr val="tx1"/>
                </a:solidFill>
                <a:latin typeface="Times New Roman" pitchFamily="18" charset="0"/>
                <a:ea typeface="+mn-ea"/>
                <a:cs typeface="+mn-cs"/>
              </a:rPr>
              <a:t>An example of RI for a bit sequence which is a FITS (Flexible Image Transport System) file might consist of the FITS standard which defines the format plus a dictionary which defines the meaning in the file of keywords which are not part of the standard. Another example is JPEG software which is used to render a JPEG file; rendering the JPEG file as bits is not very meaningful to humans but the software, which embodies an understanding of the JPEG standard, maps the bits into pixels which can then be rendered as an image for human viewing.</a:t>
            </a:r>
            <a:endParaRPr lang="en-US" dirty="0" smtClean="0"/>
          </a:p>
          <a:p>
            <a:pPr>
              <a:lnSpc>
                <a:spcPct val="100000"/>
              </a:lnSpc>
              <a:spcBef>
                <a:spcPts val="0"/>
              </a:spcBef>
              <a:spcAft>
                <a:spcPts val="0"/>
              </a:spcAft>
            </a:pPr>
            <a:r>
              <a:rPr lang="en-US" dirty="0" smtClean="0"/>
              <a:t>Other Representation Information</a:t>
            </a:r>
            <a:r>
              <a:rPr lang="en-US" b="0" dirty="0" smtClean="0"/>
              <a:t>: Representation Information which cannot be classified as Semantic or Structural.  For example software, algorithms, encryption, written instructions and other things may be needed  to understand the Content Data  Object, all of which therefore would be, by definition, Representation Information, yet would  not obviously be either Structure or Semantics. Information defining how the Structure and the Semantic Information relate to each other, or software needed to process a database file would also be regarded as Other Representation Information.</a:t>
            </a:r>
            <a:endParaRPr lang="ca-ES" b="0" dirty="0"/>
          </a:p>
        </p:txBody>
      </p:sp>
      <p:sp>
        <p:nvSpPr>
          <p:cNvPr id="4" name="Contenidor de peu de pàgina 3"/>
          <p:cNvSpPr>
            <a:spLocks noGrp="1"/>
          </p:cNvSpPr>
          <p:nvPr>
            <p:ph type="ftr" sz="quarter" idx="10"/>
          </p:nvPr>
        </p:nvSpPr>
        <p:spPr/>
        <p:txBody>
          <a:bodyPr/>
          <a:lstStyle/>
          <a:p>
            <a:pPr>
              <a:defRPr/>
            </a:pPr>
            <a:r>
              <a:rPr lang="es-ES_tradnl" smtClean="0"/>
              <a:t>INSTITUT CARTOGRÀFIC DE CATALUNYA</a:t>
            </a:r>
            <a:endParaRPr lang="es-ES_tradnl"/>
          </a:p>
        </p:txBody>
      </p:sp>
      <p:sp>
        <p:nvSpPr>
          <p:cNvPr id="5" name="Contenidor de número de diapositiva 4"/>
          <p:cNvSpPr>
            <a:spLocks noGrp="1"/>
          </p:cNvSpPr>
          <p:nvPr>
            <p:ph type="sldNum" sz="quarter" idx="11"/>
          </p:nvPr>
        </p:nvSpPr>
        <p:spPr/>
        <p:txBody>
          <a:bodyPr/>
          <a:lstStyle/>
          <a:p>
            <a:pPr>
              <a:defRPr/>
            </a:pPr>
            <a:fld id="{518455CB-BED3-4453-8414-8754F6541401}" type="slidenum">
              <a:rPr lang="es-ES_tradnl" smtClean="0"/>
              <a:pPr>
                <a:defRPr/>
              </a:pPr>
              <a:t>23</a:t>
            </a:fld>
            <a:endParaRPr lang="es-ES_tradnl"/>
          </a:p>
        </p:txBody>
      </p:sp>
    </p:spTree>
    <p:extLst>
      <p:ext uri="{BB962C8B-B14F-4D97-AF65-F5344CB8AC3E}">
        <p14:creationId xmlns:p14="http://schemas.microsoft.com/office/powerpoint/2010/main" val="969516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ca-ES" sz="1200" kern="1200" dirty="0" smtClean="0">
                <a:solidFill>
                  <a:schemeClr val="tx1"/>
                </a:solidFill>
                <a:effectLst/>
                <a:latin typeface="Times New Roman" pitchFamily="18" charset="0"/>
                <a:ea typeface="+mn-ea"/>
                <a:cs typeface="+mn-cs"/>
              </a:rPr>
              <a:t>El cicle de vida és un conjunt d’accions sobre objectes digitals ben descrits, formalitzats, i amb informació per a la seva interpretació (la seva “representació”) per part d’una comunitat específica posseïdora de coneixements per poder accedir al objectes, obrir-los, llegir-los i interpretar-los.</a:t>
            </a:r>
            <a:endParaRPr lang="en-US" sz="1200" kern="1200" dirty="0" smtClean="0">
              <a:solidFill>
                <a:schemeClr val="tx1"/>
              </a:solidFill>
              <a:effectLst/>
              <a:latin typeface="Times New Roman" pitchFamily="18" charset="0"/>
              <a:ea typeface="+mn-ea"/>
              <a:cs typeface="+mn-cs"/>
            </a:endParaRPr>
          </a:p>
          <a:p>
            <a:endParaRPr lang="en-US" dirty="0"/>
          </a:p>
        </p:txBody>
      </p:sp>
      <p:sp>
        <p:nvSpPr>
          <p:cNvPr id="4" name="Marcador de pie de página 3"/>
          <p:cNvSpPr>
            <a:spLocks noGrp="1"/>
          </p:cNvSpPr>
          <p:nvPr>
            <p:ph type="ftr" sz="quarter" idx="10"/>
          </p:nvPr>
        </p:nvSpPr>
        <p:spPr/>
        <p:txBody>
          <a:bodyPr/>
          <a:lstStyle/>
          <a:p>
            <a:pPr>
              <a:defRPr/>
            </a:pPr>
            <a:r>
              <a:rPr lang="es-ES_tradnl" smtClean="0"/>
              <a:t>INSTITUT CARTOGRÀFIC DE CATALUNYA</a:t>
            </a:r>
            <a:endParaRPr lang="es-ES_tradnl"/>
          </a:p>
        </p:txBody>
      </p:sp>
      <p:sp>
        <p:nvSpPr>
          <p:cNvPr id="5" name="Marcador de número de diapositiva 4"/>
          <p:cNvSpPr>
            <a:spLocks noGrp="1"/>
          </p:cNvSpPr>
          <p:nvPr>
            <p:ph type="sldNum" sz="quarter" idx="11"/>
          </p:nvPr>
        </p:nvSpPr>
        <p:spPr/>
        <p:txBody>
          <a:bodyPr/>
          <a:lstStyle/>
          <a:p>
            <a:pPr>
              <a:defRPr/>
            </a:pPr>
            <a:fld id="{518455CB-BED3-4453-8414-8754F6541401}" type="slidenum">
              <a:rPr lang="es-ES_tradnl" smtClean="0"/>
              <a:pPr>
                <a:defRPr/>
              </a:pPr>
              <a:t>28</a:t>
            </a:fld>
            <a:endParaRPr lang="es-ES_tradnl"/>
          </a:p>
        </p:txBody>
      </p:sp>
    </p:spTree>
    <p:extLst>
      <p:ext uri="{BB962C8B-B14F-4D97-AF65-F5344CB8AC3E}">
        <p14:creationId xmlns:p14="http://schemas.microsoft.com/office/powerpoint/2010/main" val="1179190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2338" y="754063"/>
            <a:ext cx="5029200" cy="3773487"/>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68C6F7E-7225-4E60-92A9-877077E280C2}" type="slidenum">
              <a:rPr lang="es-ES" smtClean="0">
                <a:solidFill>
                  <a:prstClr val="black"/>
                </a:solidFill>
              </a:rPr>
              <a:pPr/>
              <a:t>35</a:t>
            </a:fld>
            <a:endParaRPr lang="es-ES">
              <a:solidFill>
                <a:prstClr val="black"/>
              </a:solidFill>
            </a:endParaRPr>
          </a:p>
        </p:txBody>
      </p:sp>
    </p:spTree>
    <p:extLst>
      <p:ext uri="{BB962C8B-B14F-4D97-AF65-F5344CB8AC3E}">
        <p14:creationId xmlns:p14="http://schemas.microsoft.com/office/powerpoint/2010/main" val="807770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pPr>
              <a:lnSpc>
                <a:spcPct val="100000"/>
              </a:lnSpc>
              <a:spcBef>
                <a:spcPts val="0"/>
              </a:spcBef>
              <a:spcAft>
                <a:spcPts val="0"/>
              </a:spcAft>
            </a:pPr>
            <a:r>
              <a:rPr lang="en-US" b="0" u="sng" dirty="0" smtClean="0"/>
              <a:t>Gap Manager:</a:t>
            </a:r>
            <a:r>
              <a:rPr lang="en-US" b="0" dirty="0" smtClean="0"/>
              <a:t> analyses the intelligibility of the information by analyzing the dependencies between modules. For example, the effects of a change of format </a:t>
            </a:r>
          </a:p>
          <a:p>
            <a:pPr>
              <a:lnSpc>
                <a:spcPct val="100000"/>
              </a:lnSpc>
              <a:spcBef>
                <a:spcPts val="0"/>
              </a:spcBef>
              <a:spcAft>
                <a:spcPts val="0"/>
              </a:spcAft>
            </a:pPr>
            <a:r>
              <a:rPr lang="en-US" b="0" u="sng" dirty="0" smtClean="0"/>
              <a:t>Orchestration Manager: </a:t>
            </a:r>
            <a:r>
              <a:rPr lang="en-US" b="0" dirty="0" smtClean="0"/>
              <a:t>a notification system when something related to preserved data happens</a:t>
            </a:r>
          </a:p>
        </p:txBody>
      </p:sp>
      <p:sp>
        <p:nvSpPr>
          <p:cNvPr id="4" name="Contenidor de peu de pàgina 3"/>
          <p:cNvSpPr>
            <a:spLocks noGrp="1"/>
          </p:cNvSpPr>
          <p:nvPr>
            <p:ph type="ftr" sz="quarter" idx="10"/>
          </p:nvPr>
        </p:nvSpPr>
        <p:spPr/>
        <p:txBody>
          <a:bodyPr/>
          <a:lstStyle/>
          <a:p>
            <a:pPr>
              <a:defRPr/>
            </a:pPr>
            <a:r>
              <a:rPr lang="es-ES_tradnl" smtClean="0"/>
              <a:t>INSTITUT CARTOGRÀFIC DE CATALUNYA</a:t>
            </a:r>
            <a:endParaRPr lang="es-ES_tradnl"/>
          </a:p>
        </p:txBody>
      </p:sp>
      <p:sp>
        <p:nvSpPr>
          <p:cNvPr id="5" name="Contenidor de número de diapositiva 4"/>
          <p:cNvSpPr>
            <a:spLocks noGrp="1"/>
          </p:cNvSpPr>
          <p:nvPr>
            <p:ph type="sldNum" sz="quarter" idx="11"/>
          </p:nvPr>
        </p:nvSpPr>
        <p:spPr/>
        <p:txBody>
          <a:bodyPr/>
          <a:lstStyle/>
          <a:p>
            <a:pPr>
              <a:defRPr/>
            </a:pPr>
            <a:fld id="{518455CB-BED3-4453-8414-8754F6541401}" type="slidenum">
              <a:rPr lang="es-ES_tradnl" smtClean="0"/>
              <a:pPr>
                <a:defRPr/>
              </a:pPr>
              <a:t>45</a:t>
            </a:fld>
            <a:endParaRPr lang="es-ES_tradnl"/>
          </a:p>
        </p:txBody>
      </p:sp>
    </p:spTree>
    <p:extLst>
      <p:ext uri="{BB962C8B-B14F-4D97-AF65-F5344CB8AC3E}">
        <p14:creationId xmlns:p14="http://schemas.microsoft.com/office/powerpoint/2010/main" val="3641086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2338" y="754063"/>
            <a:ext cx="5029200" cy="3773487"/>
          </a:xfrm>
        </p:spPr>
      </p:sp>
      <p:sp>
        <p:nvSpPr>
          <p:cNvPr id="3" name="2 Marcador de notas"/>
          <p:cNvSpPr>
            <a:spLocks noGrp="1"/>
          </p:cNvSpPr>
          <p:nvPr>
            <p:ph type="body" idx="1"/>
          </p:nvPr>
        </p:nvSpPr>
        <p:spPr/>
        <p:txBody>
          <a:bodyPr/>
          <a:lstStyle/>
          <a:p>
            <a:pPr defTabSz="967752">
              <a:defRPr/>
            </a:pPr>
            <a:r>
              <a:rPr lang="en-US" sz="1500" dirty="0"/>
              <a:t>Government archives </a:t>
            </a:r>
            <a:r>
              <a:rPr lang="en-US" sz="1300" u="sng" dirty="0"/>
              <a:t>https://web.archive.org/web/20100831004244/http://www.maine.gov/sos/arc/geoarchive.html </a:t>
            </a:r>
            <a:endParaRPr lang="es-ES" sz="1300" dirty="0"/>
          </a:p>
          <a:p>
            <a:r>
              <a:rPr lang="en-GB" sz="1300" dirty="0"/>
              <a:t>End products like digital maps and the legal regulations ruling the procedures of the archive are not included as they are part of the normal archival retention schedule. </a:t>
            </a:r>
            <a:endParaRPr lang="es-ES" dirty="0"/>
          </a:p>
        </p:txBody>
      </p:sp>
      <p:sp>
        <p:nvSpPr>
          <p:cNvPr id="4" name="3 Marcador de número de diapositiva"/>
          <p:cNvSpPr>
            <a:spLocks noGrp="1"/>
          </p:cNvSpPr>
          <p:nvPr>
            <p:ph type="sldNum" sz="quarter" idx="10"/>
          </p:nvPr>
        </p:nvSpPr>
        <p:spPr/>
        <p:txBody>
          <a:bodyPr/>
          <a:lstStyle/>
          <a:p>
            <a:fld id="{268C6F7E-7225-4E60-92A9-877077E280C2}" type="slidenum">
              <a:rPr lang="es-ES" smtClean="0">
                <a:solidFill>
                  <a:prstClr val="black"/>
                </a:solidFill>
              </a:rPr>
              <a:pPr/>
              <a:t>4</a:t>
            </a:fld>
            <a:endParaRPr lang="es-ES">
              <a:solidFill>
                <a:prstClr val="black"/>
              </a:solidFill>
            </a:endParaRPr>
          </a:p>
        </p:txBody>
      </p:sp>
    </p:spTree>
    <p:extLst>
      <p:ext uri="{BB962C8B-B14F-4D97-AF65-F5344CB8AC3E}">
        <p14:creationId xmlns:p14="http://schemas.microsoft.com/office/powerpoint/2010/main" val="2191654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noProof="0" dirty="0" smtClean="0"/>
          </a:p>
        </p:txBody>
      </p:sp>
      <p:sp>
        <p:nvSpPr>
          <p:cNvPr id="4" name="Footer Placeholder 3"/>
          <p:cNvSpPr>
            <a:spLocks noGrp="1"/>
          </p:cNvSpPr>
          <p:nvPr>
            <p:ph type="ftr" sz="quarter" idx="10"/>
          </p:nvPr>
        </p:nvSpPr>
        <p:spPr/>
        <p:txBody>
          <a:bodyPr/>
          <a:lstStyle/>
          <a:p>
            <a:pPr>
              <a:defRPr/>
            </a:pPr>
            <a:r>
              <a:rPr lang="es-ES_tradnl" dirty="0" smtClean="0">
                <a:solidFill>
                  <a:srgbClr val="000000"/>
                </a:solidFill>
              </a:rPr>
              <a:t>INSTITUT CARTOGRÀFIC DE CATALUNYA</a:t>
            </a:r>
            <a:endParaRPr lang="es-ES_tradnl" dirty="0">
              <a:solidFill>
                <a:srgbClr val="000000"/>
              </a:solidFill>
            </a:endParaRPr>
          </a:p>
        </p:txBody>
      </p:sp>
      <p:sp>
        <p:nvSpPr>
          <p:cNvPr id="5" name="Slide Number Placeholder 4"/>
          <p:cNvSpPr>
            <a:spLocks noGrp="1"/>
          </p:cNvSpPr>
          <p:nvPr>
            <p:ph type="sldNum" sz="quarter" idx="11"/>
          </p:nvPr>
        </p:nvSpPr>
        <p:spPr/>
        <p:txBody>
          <a:bodyPr/>
          <a:lstStyle/>
          <a:p>
            <a:pPr>
              <a:defRPr/>
            </a:pPr>
            <a:fld id="{C6A4D85B-016D-4AB0-881E-6346A06680FB}" type="slidenum">
              <a:rPr lang="es-ES_tradnl" smtClean="0">
                <a:solidFill>
                  <a:srgbClr val="000000"/>
                </a:solidFill>
              </a:rPr>
              <a:pPr>
                <a:defRPr/>
              </a:pPr>
              <a:t>5</a:t>
            </a:fld>
            <a:endParaRPr lang="es-ES_tradnl" dirty="0">
              <a:solidFill>
                <a:srgbClr val="000000"/>
              </a:solidFill>
            </a:endParaRPr>
          </a:p>
        </p:txBody>
      </p:sp>
    </p:spTree>
    <p:extLst>
      <p:ext uri="{BB962C8B-B14F-4D97-AF65-F5344CB8AC3E}">
        <p14:creationId xmlns:p14="http://schemas.microsoft.com/office/powerpoint/2010/main" val="447120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3450" y="752475"/>
            <a:ext cx="4948238" cy="3711575"/>
          </a:xfrm>
        </p:spPr>
      </p:sp>
      <p:sp>
        <p:nvSpPr>
          <p:cNvPr id="3" name="Notes Placeholder 2"/>
          <p:cNvSpPr>
            <a:spLocks noGrp="1"/>
          </p:cNvSpPr>
          <p:nvPr>
            <p:ph type="body" idx="1"/>
          </p:nvPr>
        </p:nvSpPr>
        <p:spPr/>
        <p:txBody>
          <a:bodyPr/>
          <a:lstStyle/>
          <a:p>
            <a:pPr marL="172800" marR="0" lvl="1" indent="0" algn="l" defTabSz="914400" rtl="0" eaLnBrk="0" fontAlgn="base" latinLnBrk="0" hangingPunct="0">
              <a:lnSpc>
                <a:spcPct val="100000"/>
              </a:lnSpc>
              <a:spcBef>
                <a:spcPts val="500"/>
              </a:spcBef>
              <a:spcAft>
                <a:spcPts val="500"/>
              </a:spcAft>
              <a:buClrTx/>
              <a:buSzTx/>
              <a:buFont typeface="Courier New" panose="02070309020205020404" pitchFamily="49" charset="0"/>
              <a:buNone/>
              <a:tabLst/>
              <a:defRPr/>
            </a:pPr>
            <a:endParaRPr lang="en-GB" baseline="0" noProof="0" dirty="0" smtClean="0"/>
          </a:p>
        </p:txBody>
      </p:sp>
      <p:sp>
        <p:nvSpPr>
          <p:cNvPr id="4" name="Footer Placeholder 3"/>
          <p:cNvSpPr>
            <a:spLocks noGrp="1"/>
          </p:cNvSpPr>
          <p:nvPr>
            <p:ph type="ftr" sz="quarter" idx="10"/>
          </p:nvPr>
        </p:nvSpPr>
        <p:spPr/>
        <p:txBody>
          <a:bodyPr/>
          <a:lstStyle/>
          <a:p>
            <a:pPr>
              <a:defRPr/>
            </a:pPr>
            <a:r>
              <a:rPr lang="es-ES_tradnl" dirty="0" smtClean="0"/>
              <a:t>INSTITUT CARTOGRÀFIC DE CATALUNYA</a:t>
            </a:r>
            <a:endParaRPr lang="es-ES_tradnl" dirty="0"/>
          </a:p>
        </p:txBody>
      </p:sp>
      <p:sp>
        <p:nvSpPr>
          <p:cNvPr id="5" name="Slide Number Placeholder 4"/>
          <p:cNvSpPr>
            <a:spLocks noGrp="1"/>
          </p:cNvSpPr>
          <p:nvPr>
            <p:ph type="sldNum" sz="quarter" idx="11"/>
          </p:nvPr>
        </p:nvSpPr>
        <p:spPr/>
        <p:txBody>
          <a:bodyPr/>
          <a:lstStyle/>
          <a:p>
            <a:pPr>
              <a:defRPr/>
            </a:pPr>
            <a:fld id="{C6A4D85B-016D-4AB0-881E-6346A06680FB}" type="slidenum">
              <a:rPr lang="es-ES_tradnl" smtClean="0"/>
              <a:pPr>
                <a:defRPr/>
              </a:pPr>
              <a:t>6</a:t>
            </a:fld>
            <a:endParaRPr lang="es-ES_tradnl" dirty="0"/>
          </a:p>
        </p:txBody>
      </p:sp>
    </p:spTree>
    <p:extLst>
      <p:ext uri="{BB962C8B-B14F-4D97-AF65-F5344CB8AC3E}">
        <p14:creationId xmlns:p14="http://schemas.microsoft.com/office/powerpoint/2010/main" val="2583963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2338" y="754063"/>
            <a:ext cx="5029200" cy="3773487"/>
          </a:xfrm>
        </p:spPr>
      </p:sp>
      <p:sp>
        <p:nvSpPr>
          <p:cNvPr id="3" name="2 Marcador de notas"/>
          <p:cNvSpPr>
            <a:spLocks noGrp="1"/>
          </p:cNvSpPr>
          <p:nvPr>
            <p:ph type="body" idx="1"/>
          </p:nvPr>
        </p:nvSpPr>
        <p:spPr/>
        <p:txBody>
          <a:bodyPr/>
          <a:lstStyle/>
          <a:p>
            <a:pPr defTabSz="967752">
              <a:defRPr/>
            </a:pPr>
            <a:r>
              <a:rPr lang="en-US" sz="1500" dirty="0"/>
              <a:t>Government archives </a:t>
            </a:r>
            <a:r>
              <a:rPr lang="en-US" sz="1300" u="sng" dirty="0"/>
              <a:t>https://web.archive.org/web/20100831004244/http://www.maine.gov/sos/arc/geoarchive.html </a:t>
            </a:r>
            <a:endParaRPr lang="es-ES" sz="1300" dirty="0"/>
          </a:p>
          <a:p>
            <a:r>
              <a:rPr lang="en-GB" sz="1300" dirty="0"/>
              <a:t>End products like digital maps and the legal regulations ruling the procedures of the archive are not included as they are part of the normal archival retention schedule. </a:t>
            </a:r>
            <a:endParaRPr lang="es-ES" dirty="0"/>
          </a:p>
        </p:txBody>
      </p:sp>
      <p:sp>
        <p:nvSpPr>
          <p:cNvPr id="4" name="3 Marcador de número de diapositiva"/>
          <p:cNvSpPr>
            <a:spLocks noGrp="1"/>
          </p:cNvSpPr>
          <p:nvPr>
            <p:ph type="sldNum" sz="quarter" idx="10"/>
          </p:nvPr>
        </p:nvSpPr>
        <p:spPr/>
        <p:txBody>
          <a:bodyPr/>
          <a:lstStyle/>
          <a:p>
            <a:fld id="{268C6F7E-7225-4E60-92A9-877077E280C2}" type="slidenum">
              <a:rPr lang="es-ES" smtClean="0">
                <a:solidFill>
                  <a:prstClr val="black"/>
                </a:solidFill>
              </a:rPr>
              <a:pPr/>
              <a:t>7</a:t>
            </a:fld>
            <a:endParaRPr lang="es-ES">
              <a:solidFill>
                <a:prstClr val="black"/>
              </a:solidFill>
            </a:endParaRPr>
          </a:p>
        </p:txBody>
      </p:sp>
    </p:spTree>
    <p:extLst>
      <p:ext uri="{BB962C8B-B14F-4D97-AF65-F5344CB8AC3E}">
        <p14:creationId xmlns:p14="http://schemas.microsoft.com/office/powerpoint/2010/main" val="2248008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738188"/>
            <a:ext cx="4930775" cy="3698875"/>
          </a:xfrm>
        </p:spPr>
      </p:sp>
      <p:sp>
        <p:nvSpPr>
          <p:cNvPr id="3" name="Notes Placeholder 2"/>
          <p:cNvSpPr>
            <a:spLocks noGrp="1"/>
          </p:cNvSpPr>
          <p:nvPr>
            <p:ph type="body" idx="1"/>
          </p:nvPr>
        </p:nvSpPr>
        <p:spPr/>
        <p:txBody>
          <a:bodyPr/>
          <a:lstStyle/>
          <a:p>
            <a:pPr>
              <a:defRPr/>
            </a:pPr>
            <a:endParaRPr lang="en-GB" sz="1100" dirty="0">
              <a:latin typeface="Calibri" pitchFamily="34" charset="0"/>
              <a:ea typeface="+mn-ea"/>
              <a:cs typeface="+mn-cs"/>
            </a:endParaRPr>
          </a:p>
        </p:txBody>
      </p:sp>
      <p:sp>
        <p:nvSpPr>
          <p:cNvPr id="4" name="Slide Number Placeholder 3"/>
          <p:cNvSpPr>
            <a:spLocks noGrp="1"/>
          </p:cNvSpPr>
          <p:nvPr>
            <p:ph type="sldNum" sz="quarter" idx="5"/>
          </p:nvPr>
        </p:nvSpPr>
        <p:spPr/>
        <p:txBody>
          <a:bodyPr/>
          <a:lstStyle/>
          <a:p>
            <a:pPr>
              <a:defRPr/>
            </a:pPr>
            <a:fld id="{20D39D1E-ED60-1249-BADD-E492430FBD00}" type="slidenum">
              <a:rPr lang="en-US" smtClean="0">
                <a:solidFill>
                  <a:srgbClr val="000000"/>
                </a:solidFill>
              </a:rPr>
              <a:pPr>
                <a:defRPr/>
              </a:pPr>
              <a:t>13</a:t>
            </a:fld>
            <a:endParaRPr lang="en-US">
              <a:solidFill>
                <a:srgbClr val="000000"/>
              </a:solidFill>
            </a:endParaRPr>
          </a:p>
        </p:txBody>
      </p:sp>
    </p:spTree>
    <p:extLst>
      <p:ext uri="{BB962C8B-B14F-4D97-AF65-F5344CB8AC3E}">
        <p14:creationId xmlns:p14="http://schemas.microsoft.com/office/powerpoint/2010/main" val="1604400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D4F9797-C4DE-9543-ABC3-A5DF81008F37}" type="slidenum">
              <a:rPr lang="en-GB">
                <a:solidFill>
                  <a:srgbClr val="000000"/>
                </a:solidFill>
              </a:rPr>
              <a:pPr>
                <a:defRPr/>
              </a:pPr>
              <a:t>14</a:t>
            </a:fld>
            <a:endParaRPr lang="en-GB">
              <a:solidFill>
                <a:srgbClr val="000000"/>
              </a:solidFill>
            </a:endParaRPr>
          </a:p>
        </p:txBody>
      </p:sp>
      <p:sp>
        <p:nvSpPr>
          <p:cNvPr id="135170" name="Rectangle 2"/>
          <p:cNvSpPr>
            <a:spLocks noGrp="1" noRot="1" noChangeAspect="1" noChangeArrowheads="1" noTextEdit="1"/>
          </p:cNvSpPr>
          <p:nvPr>
            <p:ph type="sldImg"/>
          </p:nvPr>
        </p:nvSpPr>
        <p:spPr>
          <a:xfrm>
            <a:off x="863600" y="762000"/>
            <a:ext cx="4975225" cy="3730625"/>
          </a:xfrm>
          <a:ln/>
          <a:extLst>
            <a:ext uri="{FAA26D3D-D897-4be2-8F04-BA451C77F1D7}">
              <ma14:placeholderFlag xmlns="" xmlns:ma14="http://schemas.microsoft.com/office/mac/drawingml/2011/main" val="1"/>
            </a:ext>
          </a:extLst>
        </p:spPr>
      </p:sp>
      <p:sp>
        <p:nvSpPr>
          <p:cNvPr id="135171" name="Rectangle 3"/>
          <p:cNvSpPr>
            <a:spLocks noGrp="1" noChangeArrowheads="1"/>
          </p:cNvSpPr>
          <p:nvPr>
            <p:ph type="body" idx="1"/>
          </p:nvPr>
        </p:nvSpPr>
        <p:spPr>
          <a:xfrm>
            <a:off x="915962" y="4725594"/>
            <a:ext cx="4873932" cy="4492687"/>
          </a:xfrm>
        </p:spPr>
        <p:txBody>
          <a:bodyPr/>
          <a:lstStyle/>
          <a:p>
            <a:pPr>
              <a:defRPr/>
            </a:pPr>
            <a:endParaRPr lang="en-US" dirty="0"/>
          </a:p>
        </p:txBody>
      </p:sp>
    </p:spTree>
    <p:extLst>
      <p:ext uri="{BB962C8B-B14F-4D97-AF65-F5344CB8AC3E}">
        <p14:creationId xmlns:p14="http://schemas.microsoft.com/office/powerpoint/2010/main" val="569149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pie de página 3"/>
          <p:cNvSpPr>
            <a:spLocks noGrp="1"/>
          </p:cNvSpPr>
          <p:nvPr>
            <p:ph type="ftr" sz="quarter" idx="10"/>
          </p:nvPr>
        </p:nvSpPr>
        <p:spPr/>
        <p:txBody>
          <a:bodyPr/>
          <a:lstStyle/>
          <a:p>
            <a:pPr>
              <a:defRPr/>
            </a:pPr>
            <a:r>
              <a:rPr lang="es-ES_tradnl" smtClean="0"/>
              <a:t>INSTITUT CARTOGRÀFIC DE CATALUNYA</a:t>
            </a:r>
            <a:endParaRPr lang="es-ES_tradnl"/>
          </a:p>
        </p:txBody>
      </p:sp>
      <p:sp>
        <p:nvSpPr>
          <p:cNvPr id="5" name="Marcador de número de diapositiva 4"/>
          <p:cNvSpPr>
            <a:spLocks noGrp="1"/>
          </p:cNvSpPr>
          <p:nvPr>
            <p:ph type="sldNum" sz="quarter" idx="11"/>
          </p:nvPr>
        </p:nvSpPr>
        <p:spPr/>
        <p:txBody>
          <a:bodyPr/>
          <a:lstStyle/>
          <a:p>
            <a:pPr>
              <a:defRPr/>
            </a:pPr>
            <a:fld id="{518455CB-BED3-4453-8414-8754F6541401}" type="slidenum">
              <a:rPr lang="es-ES_tradnl" smtClean="0"/>
              <a:pPr>
                <a:defRPr/>
              </a:pPr>
              <a:t>20</a:t>
            </a:fld>
            <a:endParaRPr lang="es-ES_tradnl"/>
          </a:p>
        </p:txBody>
      </p:sp>
    </p:spTree>
    <p:extLst>
      <p:ext uri="{BB962C8B-B14F-4D97-AF65-F5344CB8AC3E}">
        <p14:creationId xmlns:p14="http://schemas.microsoft.com/office/powerpoint/2010/main" val="33994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pie de página 3"/>
          <p:cNvSpPr>
            <a:spLocks noGrp="1"/>
          </p:cNvSpPr>
          <p:nvPr>
            <p:ph type="ftr" sz="quarter" idx="10"/>
          </p:nvPr>
        </p:nvSpPr>
        <p:spPr/>
        <p:txBody>
          <a:bodyPr/>
          <a:lstStyle/>
          <a:p>
            <a:pPr>
              <a:defRPr/>
            </a:pPr>
            <a:r>
              <a:rPr lang="es-ES_tradnl" smtClean="0"/>
              <a:t>INSTITUT CARTOGRÀFIC DE CATALUNYA</a:t>
            </a:r>
            <a:endParaRPr lang="es-ES_tradnl"/>
          </a:p>
        </p:txBody>
      </p:sp>
      <p:sp>
        <p:nvSpPr>
          <p:cNvPr id="5" name="Marcador de número de diapositiva 4"/>
          <p:cNvSpPr>
            <a:spLocks noGrp="1"/>
          </p:cNvSpPr>
          <p:nvPr>
            <p:ph type="sldNum" sz="quarter" idx="11"/>
          </p:nvPr>
        </p:nvSpPr>
        <p:spPr/>
        <p:txBody>
          <a:bodyPr/>
          <a:lstStyle/>
          <a:p>
            <a:pPr>
              <a:defRPr/>
            </a:pPr>
            <a:fld id="{518455CB-BED3-4453-8414-8754F6541401}" type="slidenum">
              <a:rPr lang="es-ES_tradnl" smtClean="0"/>
              <a:pPr>
                <a:defRPr/>
              </a:pPr>
              <a:t>21</a:t>
            </a:fld>
            <a:endParaRPr lang="es-ES_tradnl"/>
          </a:p>
        </p:txBody>
      </p:sp>
    </p:spTree>
    <p:extLst>
      <p:ext uri="{BB962C8B-B14F-4D97-AF65-F5344CB8AC3E}">
        <p14:creationId xmlns:p14="http://schemas.microsoft.com/office/powerpoint/2010/main" val="1732445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Inici">
    <p:spTree>
      <p:nvGrpSpPr>
        <p:cNvPr id="1" name=""/>
        <p:cNvGrpSpPr/>
        <p:nvPr/>
      </p:nvGrpSpPr>
      <p:grpSpPr>
        <a:xfrm>
          <a:off x="0" y="0"/>
          <a:ext cx="0" cy="0"/>
          <a:chOff x="0" y="0"/>
          <a:chExt cx="0" cy="0"/>
        </a:xfrm>
      </p:grpSpPr>
      <p:sp>
        <p:nvSpPr>
          <p:cNvPr id="300042" name="Rectangle 10"/>
          <p:cNvSpPr>
            <a:spLocks noGrp="1" noChangeArrowheads="1"/>
          </p:cNvSpPr>
          <p:nvPr>
            <p:ph type="ctrTitle"/>
          </p:nvPr>
        </p:nvSpPr>
        <p:spPr>
          <a:xfrm>
            <a:off x="4570415" y="188"/>
            <a:ext cx="2303462" cy="2278063"/>
          </a:xfrm>
        </p:spPr>
        <p:txBody>
          <a:bodyPr lIns="270000" anchor="b"/>
          <a:lstStyle>
            <a:lvl1pPr>
              <a:defRPr>
                <a:latin typeface="Helvetica" pitchFamily="34" charset="0"/>
              </a:defRPr>
            </a:lvl1pPr>
          </a:lstStyle>
          <a:p>
            <a:r>
              <a:rPr lang="ca-ES" noProof="0" smtClean="0"/>
              <a:t>Feu clic aquí per editar l'estil</a:t>
            </a:r>
            <a:endParaRPr lang="ca-ES"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6543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Una columna">
    <p:spTree>
      <p:nvGrpSpPr>
        <p:cNvPr id="1" name=""/>
        <p:cNvGrpSpPr/>
        <p:nvPr/>
      </p:nvGrpSpPr>
      <p:grpSpPr>
        <a:xfrm>
          <a:off x="0" y="0"/>
          <a:ext cx="0" cy="0"/>
          <a:chOff x="0" y="0"/>
          <a:chExt cx="0" cy="0"/>
        </a:xfrm>
      </p:grpSpPr>
      <p:sp>
        <p:nvSpPr>
          <p:cNvPr id="4" name="Rectangle 19"/>
          <p:cNvSpPr>
            <a:spLocks noChangeArrowheads="1"/>
          </p:cNvSpPr>
          <p:nvPr/>
        </p:nvSpPr>
        <p:spPr bwMode="auto">
          <a:xfrm>
            <a:off x="0" y="2"/>
            <a:ext cx="9144000" cy="981075"/>
          </a:xfrm>
          <a:prstGeom prst="rect">
            <a:avLst/>
          </a:prstGeom>
          <a:noFill/>
          <a:ln w="9525" algn="ctr">
            <a:noFill/>
            <a:miter lim="800000"/>
            <a:headEnd/>
            <a:tailEnd/>
          </a:ln>
          <a:effectLst/>
        </p:spPr>
        <p:txBody>
          <a:bodyPr wrap="none" anchor="ctr"/>
          <a:lstStyle/>
          <a:p>
            <a:pPr>
              <a:defRPr/>
            </a:pPr>
            <a:endParaRPr lang="ca-ES">
              <a:solidFill>
                <a:srgbClr val="000000"/>
              </a:solidFill>
            </a:endParaRPr>
          </a:p>
        </p:txBody>
      </p:sp>
      <p:sp>
        <p:nvSpPr>
          <p:cNvPr id="5" name="Text Box 22"/>
          <p:cNvSpPr txBox="1">
            <a:spLocks noChangeArrowheads="1"/>
          </p:cNvSpPr>
          <p:nvPr/>
        </p:nvSpPr>
        <p:spPr bwMode="auto">
          <a:xfrm>
            <a:off x="1012827" y="6324603"/>
            <a:ext cx="6149975" cy="462307"/>
          </a:xfrm>
          <a:prstGeom prst="rect">
            <a:avLst/>
          </a:prstGeom>
          <a:noFill/>
          <a:ln w="9525">
            <a:noFill/>
            <a:miter lim="800000"/>
            <a:headEnd/>
            <a:tailEnd/>
          </a:ln>
          <a:effectLst/>
        </p:spPr>
        <p:txBody>
          <a:bodyPr lIns="92075" tIns="46038" rIns="92075" bIns="46038">
            <a:spAutoFit/>
          </a:bodyPr>
          <a:lstStyle/>
          <a:p>
            <a:pPr algn="l">
              <a:lnSpc>
                <a:spcPct val="100000"/>
              </a:lnSpc>
              <a:spcBef>
                <a:spcPct val="50000"/>
              </a:spcBef>
              <a:spcAft>
                <a:spcPct val="0"/>
              </a:spcAft>
              <a:defRPr/>
            </a:pPr>
            <a:endParaRPr lang="es-ES" sz="2400">
              <a:solidFill>
                <a:srgbClr val="000000"/>
              </a:solidFill>
            </a:endParaRPr>
          </a:p>
        </p:txBody>
      </p:sp>
      <p:sp>
        <p:nvSpPr>
          <p:cNvPr id="6" name="Rectangle 34"/>
          <p:cNvSpPr>
            <a:spLocks noChangeArrowheads="1"/>
          </p:cNvSpPr>
          <p:nvPr/>
        </p:nvSpPr>
        <p:spPr bwMode="auto">
          <a:xfrm>
            <a:off x="2" y="4"/>
            <a:ext cx="8780463" cy="360363"/>
          </a:xfrm>
          <a:prstGeom prst="rect">
            <a:avLst/>
          </a:prstGeom>
          <a:solidFill>
            <a:srgbClr val="C0C0C0"/>
          </a:solidFill>
          <a:ln w="9525" algn="ctr">
            <a:noFill/>
            <a:miter lim="800000"/>
            <a:headEnd/>
            <a:tailEnd/>
          </a:ln>
          <a:effectLst/>
        </p:spPr>
        <p:txBody>
          <a:bodyPr lIns="36000" tIns="36000" rIns="36000" bIns="36000" anchor="ctr"/>
          <a:lstStyle/>
          <a:p>
            <a:pPr>
              <a:defRPr/>
            </a:pPr>
            <a:endParaRPr lang="ca-ES">
              <a:solidFill>
                <a:srgbClr val="000000"/>
              </a:solidFill>
            </a:endParaRPr>
          </a:p>
        </p:txBody>
      </p:sp>
      <p:pic>
        <p:nvPicPr>
          <p:cNvPr id="7" name="Picture 35"/>
          <p:cNvPicPr>
            <a:picLocks noChangeAspect="1" noChangeArrowheads="1"/>
          </p:cNvPicPr>
          <p:nvPr/>
        </p:nvPicPr>
        <p:blipFill>
          <a:blip r:embed="rId2" cstate="email"/>
          <a:srcRect r="68404" b="22235"/>
          <a:stretch>
            <a:fillRect/>
          </a:stretch>
        </p:blipFill>
        <p:spPr bwMode="auto">
          <a:xfrm>
            <a:off x="8783638" y="6496050"/>
            <a:ext cx="360362" cy="361950"/>
          </a:xfrm>
          <a:prstGeom prst="rect">
            <a:avLst/>
          </a:prstGeom>
          <a:noFill/>
          <a:ln w="9525" algn="ctr">
            <a:noFill/>
            <a:miter lim="800000"/>
            <a:headEnd/>
            <a:tailEnd/>
          </a:ln>
        </p:spPr>
      </p:pic>
      <p:sp>
        <p:nvSpPr>
          <p:cNvPr id="2" name="Títol 1"/>
          <p:cNvSpPr>
            <a:spLocks noGrp="1"/>
          </p:cNvSpPr>
          <p:nvPr>
            <p:ph type="title"/>
          </p:nvPr>
        </p:nvSpPr>
        <p:spPr/>
        <p:txBody>
          <a:bodyPr/>
          <a:lstStyle>
            <a:lvl1pPr>
              <a:defRPr>
                <a:latin typeface="Helvetica" pitchFamily="34" charset="0"/>
              </a:defRPr>
            </a:lvl1pPr>
          </a:lstStyle>
          <a:p>
            <a:r>
              <a:rPr lang="ca-ES" smtClean="0"/>
              <a:t>Feu clic aquí per editar l'estil</a:t>
            </a:r>
            <a:endParaRPr lang="ca-ES" dirty="0"/>
          </a:p>
        </p:txBody>
      </p:sp>
      <p:sp>
        <p:nvSpPr>
          <p:cNvPr id="3" name="Contenidor de contingut 2"/>
          <p:cNvSpPr>
            <a:spLocks noGrp="1"/>
          </p:cNvSpPr>
          <p:nvPr>
            <p:ph idx="1"/>
          </p:nvPr>
        </p:nvSpPr>
        <p:spPr/>
        <p:txBody>
          <a:bodyPr/>
          <a:lstStyle>
            <a:lvl1pPr>
              <a:defRPr>
                <a:latin typeface="Helvetica" pitchFamily="34" charset="0"/>
              </a:defRPr>
            </a:lvl1pPr>
            <a:lvl2pPr>
              <a:defRPr>
                <a:latin typeface="Helvetica" pitchFamily="34" charset="0"/>
              </a:defRPr>
            </a:lvl2pPr>
            <a:lvl3pPr marL="725488" indent="-188913">
              <a:buFont typeface="Arial" pitchFamily="34" charset="0"/>
              <a:buChar char="•"/>
              <a:defRPr sz="1400"/>
            </a:lvl3pPr>
          </a:lstStyle>
          <a:p>
            <a:pPr lvl="0"/>
            <a:r>
              <a:rPr lang="ca-ES" dirty="0" smtClean="0"/>
              <a:t>Feu clic aquí per editar els estils de text</a:t>
            </a:r>
          </a:p>
          <a:p>
            <a:pPr lvl="1"/>
            <a:r>
              <a:rPr lang="ca-ES" dirty="0" smtClean="0"/>
              <a:t>Segon nivell</a:t>
            </a:r>
          </a:p>
          <a:p>
            <a:pPr lvl="2"/>
            <a:r>
              <a:rPr lang="ca-ES" dirty="0" smtClean="0"/>
              <a:t>Tercer nivell</a:t>
            </a:r>
          </a:p>
        </p:txBody>
      </p:sp>
      <p:sp>
        <p:nvSpPr>
          <p:cNvPr id="8" name="Rectangle 23"/>
          <p:cNvSpPr>
            <a:spLocks noGrp="1" noChangeArrowheads="1"/>
          </p:cNvSpPr>
          <p:nvPr>
            <p:ph type="sldNum" sz="quarter" idx="10"/>
          </p:nvPr>
        </p:nvSpPr>
        <p:spPr/>
        <p:txBody>
          <a:bodyPr/>
          <a:lstStyle>
            <a:lvl1pPr>
              <a:defRPr/>
            </a:lvl1pPr>
          </a:lstStyle>
          <a:p>
            <a:pPr>
              <a:defRPr/>
            </a:pPr>
            <a:fld id="{22374453-05AF-4D7E-B7ED-DD1143F7E51B}" type="slidenum">
              <a:rPr lang="es-ES"/>
              <a:pPr>
                <a:defRPr/>
              </a:pPr>
              <a:t>‹Nº›</a:t>
            </a:fld>
            <a:endParaRPr lang="es-ES"/>
          </a:p>
        </p:txBody>
      </p:sp>
      <p:sp>
        <p:nvSpPr>
          <p:cNvPr id="9" name="Rectangle 24"/>
          <p:cNvSpPr>
            <a:spLocks noGrp="1" noChangeArrowheads="1"/>
          </p:cNvSpPr>
          <p:nvPr>
            <p:ph type="ftr" sz="quarter" idx="11"/>
          </p:nvPr>
        </p:nvSpPr>
        <p:spPr/>
        <p:txBody>
          <a:bodyPr/>
          <a:lstStyle>
            <a:lvl1pPr>
              <a:defRPr/>
            </a:lvl1pPr>
          </a:lstStyle>
          <a:p>
            <a:r>
              <a:rPr lang="es-ES" dirty="0" err="1" smtClean="0"/>
              <a:t>J.L.Colomer</a:t>
            </a:r>
            <a:r>
              <a:rPr lang="es-ES" dirty="0" smtClean="0"/>
              <a:t>/</a:t>
            </a:r>
            <a:r>
              <a:rPr lang="es-ES" dirty="0" err="1" smtClean="0"/>
              <a:t>A.Locher</a:t>
            </a:r>
            <a:r>
              <a:rPr lang="es-ES" dirty="0" smtClean="0"/>
              <a:t> 	DPAC – ASPRS 2014                   		</a:t>
            </a:r>
            <a:r>
              <a:rPr lang="es-ES" dirty="0" err="1" smtClean="0"/>
              <a:t>March</a:t>
            </a:r>
            <a:r>
              <a:rPr lang="es-ES" dirty="0" smtClean="0"/>
              <a:t> 2014</a:t>
            </a:r>
            <a:endParaRPr lang="es-E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ici">
    <p:spTree>
      <p:nvGrpSpPr>
        <p:cNvPr id="1" name=""/>
        <p:cNvGrpSpPr/>
        <p:nvPr/>
      </p:nvGrpSpPr>
      <p:grpSpPr>
        <a:xfrm>
          <a:off x="0" y="0"/>
          <a:ext cx="0" cy="0"/>
          <a:chOff x="0" y="0"/>
          <a:chExt cx="0" cy="0"/>
        </a:xfrm>
      </p:grpSpPr>
      <p:pic>
        <p:nvPicPr>
          <p:cNvPr id="4" name="Picture 18"/>
          <p:cNvPicPr>
            <a:picLocks noChangeAspect="1" noChangeArrowheads="1"/>
          </p:cNvPicPr>
          <p:nvPr/>
        </p:nvPicPr>
        <p:blipFill>
          <a:blip r:embed="rId2" cstate="print"/>
          <a:srcRect/>
          <a:stretch>
            <a:fillRect/>
          </a:stretch>
        </p:blipFill>
        <p:spPr bwMode="auto">
          <a:xfrm>
            <a:off x="4821238" y="5999163"/>
            <a:ext cx="1223962" cy="319087"/>
          </a:xfrm>
          <a:prstGeom prst="rect">
            <a:avLst/>
          </a:prstGeom>
          <a:noFill/>
          <a:ln w="9525" algn="ctr">
            <a:noFill/>
            <a:miter lim="800000"/>
            <a:headEnd/>
            <a:tailEnd/>
          </a:ln>
        </p:spPr>
      </p:pic>
      <p:pic>
        <p:nvPicPr>
          <p:cNvPr id="6" name="Picture 2" descr="T:\promocio\imatge_corporativa_i_logos\icgc\piv\definitiu\icgc_rgb.jpg"/>
          <p:cNvPicPr>
            <a:picLocks noChangeAspect="1" noChangeArrowheads="1"/>
          </p:cNvPicPr>
          <p:nvPr/>
        </p:nvPicPr>
        <p:blipFill>
          <a:blip r:embed="rId3" cstate="print"/>
          <a:srcRect/>
          <a:stretch>
            <a:fillRect/>
          </a:stretch>
        </p:blipFill>
        <p:spPr bwMode="auto">
          <a:xfrm>
            <a:off x="4843463" y="4541838"/>
            <a:ext cx="2211387" cy="900112"/>
          </a:xfrm>
          <a:prstGeom prst="rect">
            <a:avLst/>
          </a:prstGeom>
          <a:noFill/>
          <a:ln w="9525">
            <a:noFill/>
            <a:miter lim="800000"/>
            <a:headEnd/>
            <a:tailEnd/>
          </a:ln>
        </p:spPr>
      </p:pic>
      <p:sp>
        <p:nvSpPr>
          <p:cNvPr id="300042" name="Rectangle 10"/>
          <p:cNvSpPr>
            <a:spLocks noGrp="1" noChangeArrowheads="1"/>
          </p:cNvSpPr>
          <p:nvPr>
            <p:ph type="ctrTitle"/>
          </p:nvPr>
        </p:nvSpPr>
        <p:spPr>
          <a:xfrm>
            <a:off x="4570412" y="0"/>
            <a:ext cx="4573587" cy="2278063"/>
          </a:xfrm>
        </p:spPr>
        <p:txBody>
          <a:bodyPr lIns="270000" anchor="b"/>
          <a:lstStyle>
            <a:lvl1pPr>
              <a:defRPr>
                <a:latin typeface="Helvetica" pitchFamily="34" charset="0"/>
              </a:defRPr>
            </a:lvl1pPr>
          </a:lstStyle>
          <a:p>
            <a:r>
              <a:rPr lang="en-GB" noProof="0" dirty="0" smtClean="0"/>
              <a:t>Feu </a:t>
            </a:r>
            <a:r>
              <a:rPr lang="en-GB" noProof="0" dirty="0" err="1" smtClean="0"/>
              <a:t>clic</a:t>
            </a:r>
            <a:r>
              <a:rPr lang="en-GB" noProof="0" dirty="0" smtClean="0"/>
              <a:t> </a:t>
            </a:r>
            <a:r>
              <a:rPr lang="en-GB" noProof="0" dirty="0" err="1" smtClean="0"/>
              <a:t>aquí</a:t>
            </a:r>
            <a:r>
              <a:rPr lang="en-GB" noProof="0" dirty="0" smtClean="0"/>
              <a:t> per </a:t>
            </a:r>
            <a:r>
              <a:rPr lang="en-GB" noProof="0" dirty="0" err="1" smtClean="0"/>
              <a:t>editar</a:t>
            </a:r>
            <a:r>
              <a:rPr lang="en-GB" noProof="0" dirty="0" smtClean="0"/>
              <a:t> </a:t>
            </a:r>
            <a:r>
              <a:rPr lang="en-GB" noProof="0" dirty="0" err="1" smtClean="0"/>
              <a:t>l'estil</a:t>
            </a:r>
            <a:endParaRPr lang="en-GB" noProof="0" dirty="0"/>
          </a:p>
        </p:txBody>
      </p:sp>
      <p:sp>
        <p:nvSpPr>
          <p:cNvPr id="5" name="Contenidor de text 10"/>
          <p:cNvSpPr>
            <a:spLocks noGrp="1"/>
          </p:cNvSpPr>
          <p:nvPr>
            <p:ph type="body" sz="quarter" idx="12"/>
          </p:nvPr>
        </p:nvSpPr>
        <p:spPr>
          <a:xfrm>
            <a:off x="4572000" y="2276872"/>
            <a:ext cx="4572000" cy="1080120"/>
          </a:xfrm>
          <a:solidFill>
            <a:srgbClr val="DDDDDD"/>
          </a:solidFill>
          <a:ln>
            <a:noFill/>
          </a:ln>
        </p:spPr>
        <p:txBody>
          <a:bodyPr lIns="270000" tIns="180000" rIns="180000" bIns="180000" anchor="b"/>
          <a:lstStyle>
            <a:lvl1pPr marL="0" indent="0">
              <a:buNone/>
              <a:defRPr>
                <a:latin typeface="Helvetica" pitchFamily="34" charset="0"/>
              </a:defRPr>
            </a:lvl1pPr>
          </a:lstStyle>
          <a:p>
            <a:pPr lvl="0"/>
            <a:r>
              <a:rPr lang="en-GB" noProof="0" dirty="0" smtClean="0"/>
              <a:t>Feu </a:t>
            </a:r>
            <a:r>
              <a:rPr lang="en-GB" noProof="0" dirty="0" err="1" smtClean="0"/>
              <a:t>clic</a:t>
            </a:r>
            <a:r>
              <a:rPr lang="en-GB" noProof="0" dirty="0" smtClean="0"/>
              <a:t> </a:t>
            </a:r>
            <a:r>
              <a:rPr lang="en-GB" noProof="0" dirty="0" err="1" smtClean="0"/>
              <a:t>aquí</a:t>
            </a:r>
            <a:r>
              <a:rPr lang="en-GB" noProof="0" dirty="0" smtClean="0"/>
              <a:t> per </a:t>
            </a:r>
            <a:r>
              <a:rPr lang="en-GB" noProof="0" dirty="0" err="1" smtClean="0"/>
              <a:t>editar</a:t>
            </a:r>
            <a:r>
              <a:rPr lang="en-GB" noProof="0" dirty="0" smtClean="0"/>
              <a:t> </a:t>
            </a:r>
            <a:r>
              <a:rPr lang="en-GB" noProof="0" dirty="0" err="1" smtClean="0"/>
              <a:t>els</a:t>
            </a:r>
            <a:r>
              <a:rPr lang="en-GB" noProof="0" dirty="0" smtClean="0"/>
              <a:t> </a:t>
            </a:r>
            <a:r>
              <a:rPr lang="en-GB" noProof="0" dirty="0" err="1" smtClean="0"/>
              <a:t>estils</a:t>
            </a:r>
            <a:r>
              <a:rPr lang="en-GB" noProof="0" dirty="0" smtClean="0"/>
              <a:t> de text</a:t>
            </a:r>
          </a:p>
        </p:txBody>
      </p:sp>
    </p:spTree>
    <p:extLst>
      <p:ext uri="{BB962C8B-B14F-4D97-AF65-F5344CB8AC3E}">
        <p14:creationId xmlns:p14="http://schemas.microsoft.com/office/powerpoint/2010/main" val="1248667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parador">
    <p:spTree>
      <p:nvGrpSpPr>
        <p:cNvPr id="1" name=""/>
        <p:cNvGrpSpPr/>
        <p:nvPr/>
      </p:nvGrpSpPr>
      <p:grpSpPr>
        <a:xfrm>
          <a:off x="0" y="0"/>
          <a:ext cx="0" cy="0"/>
          <a:chOff x="0" y="0"/>
          <a:chExt cx="0" cy="0"/>
        </a:xfrm>
      </p:grpSpPr>
      <p:sp>
        <p:nvSpPr>
          <p:cNvPr id="2" name="Títol 1"/>
          <p:cNvSpPr>
            <a:spLocks noGrp="1"/>
          </p:cNvSpPr>
          <p:nvPr>
            <p:ph type="title"/>
          </p:nvPr>
        </p:nvSpPr>
        <p:spPr>
          <a:xfrm>
            <a:off x="1" y="358774"/>
            <a:ext cx="3071802" cy="3070225"/>
          </a:xfrm>
        </p:spPr>
        <p:txBody>
          <a:bodyPr lIns="540000" rIns="540000"/>
          <a:lstStyle>
            <a:lvl1pPr>
              <a:defRPr>
                <a:latin typeface="Helvetica" pitchFamily="34" charset="0"/>
              </a:defRPr>
            </a:lvl1pPr>
          </a:lstStyle>
          <a:p>
            <a:r>
              <a:rPr lang="en-GB" noProof="0" dirty="0" smtClean="0"/>
              <a:t>Feu </a:t>
            </a:r>
            <a:r>
              <a:rPr lang="en-GB" noProof="0" dirty="0" err="1" smtClean="0"/>
              <a:t>clic</a:t>
            </a:r>
            <a:r>
              <a:rPr lang="en-GB" noProof="0" dirty="0" smtClean="0"/>
              <a:t> </a:t>
            </a:r>
            <a:r>
              <a:rPr lang="en-GB" noProof="0" dirty="0" err="1" smtClean="0"/>
              <a:t>aquí</a:t>
            </a:r>
            <a:r>
              <a:rPr lang="en-GB" noProof="0" dirty="0" smtClean="0"/>
              <a:t> per </a:t>
            </a:r>
            <a:r>
              <a:rPr lang="en-GB" noProof="0" dirty="0" err="1" smtClean="0"/>
              <a:t>editar</a:t>
            </a:r>
            <a:r>
              <a:rPr lang="en-GB" noProof="0" dirty="0" smtClean="0"/>
              <a:t> </a:t>
            </a:r>
            <a:r>
              <a:rPr lang="en-GB" noProof="0" dirty="0" err="1" smtClean="0"/>
              <a:t>l'estil</a:t>
            </a:r>
            <a:endParaRPr lang="en-GB" noProof="0" dirty="0"/>
          </a:p>
        </p:txBody>
      </p:sp>
      <p:sp>
        <p:nvSpPr>
          <p:cNvPr id="11" name="Contenidor de text 10"/>
          <p:cNvSpPr>
            <a:spLocks noGrp="1"/>
          </p:cNvSpPr>
          <p:nvPr>
            <p:ph type="body" sz="quarter" idx="12"/>
          </p:nvPr>
        </p:nvSpPr>
        <p:spPr>
          <a:xfrm>
            <a:off x="3071802" y="3429000"/>
            <a:ext cx="3071834" cy="3071834"/>
          </a:xfrm>
          <a:solidFill>
            <a:srgbClr val="DDDDDD"/>
          </a:solidFill>
          <a:ln>
            <a:noFill/>
          </a:ln>
        </p:spPr>
        <p:txBody>
          <a:bodyPr lIns="540000" tIns="0" rIns="540000" bIns="0" anchor="ctr"/>
          <a:lstStyle>
            <a:lvl1pPr marL="0" indent="0">
              <a:buNone/>
              <a:defRPr>
                <a:latin typeface="Helvetica" pitchFamily="34" charset="0"/>
              </a:defRPr>
            </a:lvl1pPr>
          </a:lstStyle>
          <a:p>
            <a:pPr lvl="0"/>
            <a:r>
              <a:rPr lang="en-GB" noProof="0" dirty="0" smtClean="0"/>
              <a:t>Feu </a:t>
            </a:r>
            <a:r>
              <a:rPr lang="en-GB" noProof="0" dirty="0" err="1" smtClean="0"/>
              <a:t>clic</a:t>
            </a:r>
            <a:r>
              <a:rPr lang="en-GB" noProof="0" dirty="0" smtClean="0"/>
              <a:t> </a:t>
            </a:r>
            <a:r>
              <a:rPr lang="en-GB" noProof="0" dirty="0" err="1" smtClean="0"/>
              <a:t>aquí</a:t>
            </a:r>
            <a:r>
              <a:rPr lang="en-GB" noProof="0" dirty="0" smtClean="0"/>
              <a:t> per </a:t>
            </a:r>
            <a:r>
              <a:rPr lang="en-GB" noProof="0" dirty="0" err="1" smtClean="0"/>
              <a:t>editar</a:t>
            </a:r>
            <a:r>
              <a:rPr lang="en-GB" noProof="0" dirty="0" smtClean="0"/>
              <a:t> </a:t>
            </a:r>
            <a:r>
              <a:rPr lang="en-GB" noProof="0" dirty="0" err="1" smtClean="0"/>
              <a:t>els</a:t>
            </a:r>
            <a:r>
              <a:rPr lang="en-GB" noProof="0" dirty="0" smtClean="0"/>
              <a:t> </a:t>
            </a:r>
            <a:r>
              <a:rPr lang="en-GB" noProof="0" dirty="0" err="1" smtClean="0"/>
              <a:t>estils</a:t>
            </a:r>
            <a:r>
              <a:rPr lang="en-GB" noProof="0" dirty="0" smtClean="0"/>
              <a:t> de text</a:t>
            </a:r>
          </a:p>
        </p:txBody>
      </p:sp>
      <p:sp>
        <p:nvSpPr>
          <p:cNvPr id="4" name="Rectangle 23"/>
          <p:cNvSpPr>
            <a:spLocks noGrp="1" noChangeArrowheads="1"/>
          </p:cNvSpPr>
          <p:nvPr>
            <p:ph type="sldNum" sz="quarter" idx="13"/>
          </p:nvPr>
        </p:nvSpPr>
        <p:spPr/>
        <p:txBody>
          <a:bodyPr/>
          <a:lstStyle>
            <a:lvl1pPr>
              <a:defRPr/>
            </a:lvl1pPr>
          </a:lstStyle>
          <a:p>
            <a:pPr>
              <a:defRPr/>
            </a:pPr>
            <a:fld id="{0F9B1747-7848-4668-9DCF-35CFE570AD9A}" type="slidenum">
              <a:rPr lang="es-ES"/>
              <a:pPr>
                <a:defRPr/>
              </a:pPr>
              <a:t>‹Nº›</a:t>
            </a:fld>
            <a:endParaRPr lang="es-ES"/>
          </a:p>
        </p:txBody>
      </p:sp>
      <p:sp>
        <p:nvSpPr>
          <p:cNvPr id="5" name="Rectangle 24"/>
          <p:cNvSpPr>
            <a:spLocks noGrp="1" noChangeArrowheads="1"/>
          </p:cNvSpPr>
          <p:nvPr>
            <p:ph type="ftr" sz="quarter" idx="14"/>
          </p:nvPr>
        </p:nvSpPr>
        <p:spPr>
          <a:xfrm>
            <a:off x="0" y="6498000"/>
            <a:ext cx="8786813" cy="360362"/>
          </a:xfrm>
        </p:spPr>
        <p:txBody>
          <a:bodyPr/>
          <a:lstStyle>
            <a:lvl1pPr>
              <a:defRPr/>
            </a:lvl1pPr>
          </a:lstStyle>
          <a:p>
            <a:pPr>
              <a:defRPr/>
            </a:pPr>
            <a:r>
              <a:rPr lang="en-US" dirty="0" smtClean="0"/>
              <a:t>Geospatial World Forum                                                                                                                 May 2015</a:t>
            </a:r>
            <a:endParaRPr lang="es-ES" dirty="0"/>
          </a:p>
        </p:txBody>
      </p:sp>
    </p:spTree>
    <p:extLst>
      <p:ext uri="{BB962C8B-B14F-4D97-AF65-F5344CB8AC3E}">
        <p14:creationId xmlns:p14="http://schemas.microsoft.com/office/powerpoint/2010/main" val="2787313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ues column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lvl1pPr>
              <a:defRPr>
                <a:latin typeface="Helvetica" pitchFamily="34" charset="0"/>
              </a:defRPr>
            </a:lvl1pPr>
          </a:lstStyle>
          <a:p>
            <a:r>
              <a:rPr lang="en-GB" noProof="0" dirty="0" smtClean="0"/>
              <a:t>Feu </a:t>
            </a:r>
            <a:r>
              <a:rPr lang="en-GB" noProof="0" dirty="0" err="1" smtClean="0"/>
              <a:t>clic</a:t>
            </a:r>
            <a:r>
              <a:rPr lang="en-GB" noProof="0" dirty="0" smtClean="0"/>
              <a:t> </a:t>
            </a:r>
            <a:r>
              <a:rPr lang="en-GB" noProof="0" dirty="0" err="1" smtClean="0"/>
              <a:t>aquí</a:t>
            </a:r>
            <a:r>
              <a:rPr lang="en-GB" noProof="0" dirty="0" smtClean="0"/>
              <a:t> per </a:t>
            </a:r>
            <a:r>
              <a:rPr lang="en-GB" noProof="0" dirty="0" err="1" smtClean="0"/>
              <a:t>editar</a:t>
            </a:r>
            <a:r>
              <a:rPr lang="en-GB" noProof="0" dirty="0" smtClean="0"/>
              <a:t> </a:t>
            </a:r>
            <a:r>
              <a:rPr lang="en-GB" noProof="0" dirty="0" err="1" smtClean="0"/>
              <a:t>l'estil</a:t>
            </a:r>
            <a:endParaRPr lang="en-GB" noProof="0" dirty="0"/>
          </a:p>
        </p:txBody>
      </p:sp>
      <p:sp>
        <p:nvSpPr>
          <p:cNvPr id="3" name="Contenidor de contingut 2"/>
          <p:cNvSpPr>
            <a:spLocks noGrp="1"/>
          </p:cNvSpPr>
          <p:nvPr>
            <p:ph sz="half" idx="1"/>
          </p:nvPr>
        </p:nvSpPr>
        <p:spPr>
          <a:xfrm>
            <a:off x="714348" y="2000240"/>
            <a:ext cx="3456000" cy="4140000"/>
          </a:xfrm>
        </p:spPr>
        <p:txBody>
          <a:bodyPr/>
          <a:lstStyle>
            <a:lvl1pPr>
              <a:defRPr sz="2000">
                <a:latin typeface="Helvetica" pitchFamily="34" charset="0"/>
              </a:defRPr>
            </a:lvl1pPr>
            <a:lvl2pPr>
              <a:defRPr lang="ca-ES" sz="1600" dirty="0" smtClean="0">
                <a:solidFill>
                  <a:schemeClr val="tx1"/>
                </a:solidFill>
                <a:latin typeface="Helvetica" pitchFamily="34" charset="0"/>
              </a:defRPr>
            </a:lvl2pPr>
            <a:lvl3pPr marL="648000" indent="-288000">
              <a:spcBef>
                <a:spcPts val="600"/>
              </a:spcBef>
              <a:buFont typeface="Wingdings" pitchFamily="2" charset="2"/>
              <a:buChar char="§"/>
              <a:defRPr lang="ca-ES" sz="1400" dirty="0" smtClean="0">
                <a:solidFill>
                  <a:schemeClr val="tx1"/>
                </a:solidFill>
                <a:latin typeface="Helvetica" pitchFamily="34" charset="0"/>
                <a:ea typeface="Helvetica" pitchFamily="34" charset="0"/>
                <a:cs typeface="Helvetica" pitchFamily="34" charset="0"/>
              </a:defRPr>
            </a:lvl3pPr>
            <a:lvl4pPr>
              <a:defRPr sz="1200"/>
            </a:lvl4pPr>
            <a:lvl5pPr>
              <a:defRPr sz="1800"/>
            </a:lvl5pPr>
            <a:lvl6pPr>
              <a:defRPr sz="1800"/>
            </a:lvl6pPr>
            <a:lvl7pPr>
              <a:defRPr sz="1800"/>
            </a:lvl7pPr>
            <a:lvl8pPr>
              <a:defRPr sz="1800"/>
            </a:lvl8pPr>
            <a:lvl9pPr>
              <a:defRPr sz="1800"/>
            </a:lvl9pPr>
          </a:lstStyle>
          <a:p>
            <a:pPr lvl="0"/>
            <a:r>
              <a:rPr lang="en-GB" noProof="0" dirty="0" smtClean="0"/>
              <a:t>Feu </a:t>
            </a:r>
            <a:r>
              <a:rPr lang="en-GB" noProof="0" dirty="0" err="1" smtClean="0"/>
              <a:t>clic</a:t>
            </a:r>
            <a:r>
              <a:rPr lang="en-GB" noProof="0" dirty="0" smtClean="0"/>
              <a:t> </a:t>
            </a:r>
            <a:r>
              <a:rPr lang="en-GB" noProof="0" dirty="0" err="1" smtClean="0"/>
              <a:t>aquí</a:t>
            </a:r>
            <a:r>
              <a:rPr lang="en-GB" noProof="0" dirty="0" smtClean="0"/>
              <a:t> per </a:t>
            </a:r>
            <a:r>
              <a:rPr lang="en-GB" noProof="0" dirty="0" err="1" smtClean="0"/>
              <a:t>editar</a:t>
            </a:r>
            <a:r>
              <a:rPr lang="en-GB" noProof="0" dirty="0" smtClean="0"/>
              <a:t> </a:t>
            </a:r>
            <a:r>
              <a:rPr lang="en-GB" noProof="0" dirty="0" err="1" smtClean="0"/>
              <a:t>els</a:t>
            </a:r>
            <a:r>
              <a:rPr lang="en-GB" noProof="0" dirty="0" smtClean="0"/>
              <a:t> </a:t>
            </a:r>
            <a:r>
              <a:rPr lang="en-GB" noProof="0" dirty="0" err="1" smtClean="0"/>
              <a:t>estils</a:t>
            </a:r>
            <a:r>
              <a:rPr lang="en-GB" noProof="0" dirty="0" smtClean="0"/>
              <a:t> de text</a:t>
            </a:r>
          </a:p>
          <a:p>
            <a:pPr lvl="1"/>
            <a:r>
              <a:rPr lang="en-GB" noProof="0" dirty="0" err="1" smtClean="0"/>
              <a:t>Segon</a:t>
            </a:r>
            <a:r>
              <a:rPr lang="en-GB" noProof="0" dirty="0" smtClean="0"/>
              <a:t> </a:t>
            </a:r>
            <a:r>
              <a:rPr lang="en-GB" noProof="0" dirty="0" err="1" smtClean="0"/>
              <a:t>nivell</a:t>
            </a:r>
            <a:endParaRPr lang="en-GB" noProof="0" dirty="0" smtClean="0"/>
          </a:p>
          <a:p>
            <a:pPr lvl="2"/>
            <a:r>
              <a:rPr lang="en-GB" noProof="0" dirty="0" err="1" smtClean="0"/>
              <a:t>Tercer</a:t>
            </a:r>
            <a:r>
              <a:rPr lang="en-GB" noProof="0" dirty="0" smtClean="0"/>
              <a:t> </a:t>
            </a:r>
            <a:r>
              <a:rPr lang="en-GB" noProof="0" dirty="0" err="1" smtClean="0"/>
              <a:t>nivell</a:t>
            </a:r>
            <a:endParaRPr lang="en-GB" noProof="0" dirty="0" smtClean="0"/>
          </a:p>
          <a:p>
            <a:pPr lvl="3"/>
            <a:r>
              <a:rPr lang="en-GB" noProof="0" dirty="0" smtClean="0"/>
              <a:t>Quart </a:t>
            </a:r>
            <a:r>
              <a:rPr lang="en-GB" noProof="0" dirty="0" err="1" smtClean="0"/>
              <a:t>nivell</a:t>
            </a:r>
            <a:endParaRPr lang="en-GB" noProof="0" dirty="0" smtClean="0"/>
          </a:p>
        </p:txBody>
      </p:sp>
      <p:sp>
        <p:nvSpPr>
          <p:cNvPr id="4" name="Contenidor de contingut 3"/>
          <p:cNvSpPr>
            <a:spLocks noGrp="1"/>
          </p:cNvSpPr>
          <p:nvPr>
            <p:ph sz="half" idx="2"/>
          </p:nvPr>
        </p:nvSpPr>
        <p:spPr>
          <a:xfrm>
            <a:off x="4973652" y="2000240"/>
            <a:ext cx="3456000" cy="4140000"/>
          </a:xfrm>
        </p:spPr>
        <p:txBody>
          <a:bodyPr/>
          <a:lstStyle>
            <a:lvl1pPr>
              <a:defRPr sz="2000">
                <a:latin typeface="Helvetica" pitchFamily="34" charset="0"/>
              </a:defRPr>
            </a:lvl1pPr>
            <a:lvl2pPr>
              <a:defRPr sz="1600">
                <a:latin typeface="Helvetica" pitchFamily="34" charset="0"/>
              </a:defRPr>
            </a:lvl2pPr>
            <a:lvl3pPr marL="648000" marR="0" indent="-288000" algn="l" defTabSz="914400" rtl="0" eaLnBrk="0" fontAlgn="base" latinLnBrk="0" hangingPunct="0">
              <a:lnSpc>
                <a:spcPct val="100000"/>
              </a:lnSpc>
              <a:spcBef>
                <a:spcPts val="960"/>
              </a:spcBef>
              <a:spcAft>
                <a:spcPct val="0"/>
              </a:spcAft>
              <a:buClr>
                <a:srgbClr val="F49F22"/>
              </a:buClr>
              <a:buSzTx/>
              <a:buFont typeface="Wingdings" pitchFamily="2" charset="2"/>
              <a:buChar char="§"/>
              <a:tabLst/>
              <a:defRPr lang="ca-ES" sz="1400" dirty="0" smtClean="0">
                <a:solidFill>
                  <a:schemeClr val="tx1"/>
                </a:solidFill>
                <a:latin typeface="Helvetica" pitchFamily="34" charset="0"/>
                <a:ea typeface="Helvetica" pitchFamily="34" charset="0"/>
                <a:cs typeface="Helvetica" pitchFamily="34" charset="0"/>
              </a:defRPr>
            </a:lvl3pPr>
            <a:lvl4pPr>
              <a:defRPr sz="1200"/>
            </a:lvl4pPr>
            <a:lvl5pPr>
              <a:defRPr sz="1800"/>
            </a:lvl5pPr>
            <a:lvl6pPr>
              <a:defRPr sz="1800"/>
            </a:lvl6pPr>
            <a:lvl7pPr>
              <a:defRPr sz="1800"/>
            </a:lvl7pPr>
            <a:lvl8pPr>
              <a:defRPr sz="1800"/>
            </a:lvl8pPr>
            <a:lvl9pPr>
              <a:defRPr sz="1800"/>
            </a:lvl9pPr>
          </a:lstStyle>
          <a:p>
            <a:pPr lvl="0"/>
            <a:r>
              <a:rPr lang="en-GB" noProof="0" dirty="0" smtClean="0"/>
              <a:t>Feu </a:t>
            </a:r>
            <a:r>
              <a:rPr lang="en-GB" noProof="0" dirty="0" err="1" smtClean="0"/>
              <a:t>clic</a:t>
            </a:r>
            <a:r>
              <a:rPr lang="en-GB" noProof="0" dirty="0" smtClean="0"/>
              <a:t> </a:t>
            </a:r>
            <a:r>
              <a:rPr lang="en-GB" noProof="0" dirty="0" err="1" smtClean="0"/>
              <a:t>aquí</a:t>
            </a:r>
            <a:r>
              <a:rPr lang="en-GB" noProof="0" dirty="0" smtClean="0"/>
              <a:t> per </a:t>
            </a:r>
            <a:r>
              <a:rPr lang="en-GB" noProof="0" dirty="0" err="1" smtClean="0"/>
              <a:t>editar</a:t>
            </a:r>
            <a:r>
              <a:rPr lang="en-GB" noProof="0" dirty="0" smtClean="0"/>
              <a:t> </a:t>
            </a:r>
            <a:r>
              <a:rPr lang="en-GB" noProof="0" dirty="0" err="1" smtClean="0"/>
              <a:t>els</a:t>
            </a:r>
            <a:r>
              <a:rPr lang="en-GB" noProof="0" dirty="0" smtClean="0"/>
              <a:t> </a:t>
            </a:r>
            <a:r>
              <a:rPr lang="en-GB" noProof="0" dirty="0" err="1" smtClean="0"/>
              <a:t>estils</a:t>
            </a:r>
            <a:r>
              <a:rPr lang="en-GB" noProof="0" dirty="0" smtClean="0"/>
              <a:t> de text</a:t>
            </a:r>
          </a:p>
          <a:p>
            <a:pPr lvl="1"/>
            <a:r>
              <a:rPr lang="en-GB" noProof="0" dirty="0" err="1" smtClean="0"/>
              <a:t>Segon</a:t>
            </a:r>
            <a:r>
              <a:rPr lang="en-GB" noProof="0" dirty="0" smtClean="0"/>
              <a:t> </a:t>
            </a:r>
            <a:r>
              <a:rPr lang="en-GB" noProof="0" dirty="0" err="1" smtClean="0"/>
              <a:t>nivell</a:t>
            </a:r>
            <a:endParaRPr lang="en-GB" noProof="0" dirty="0" smtClean="0"/>
          </a:p>
          <a:p>
            <a:pPr lvl="2"/>
            <a:r>
              <a:rPr lang="en-GB" noProof="0" dirty="0" err="1" smtClean="0"/>
              <a:t>Tercer</a:t>
            </a:r>
            <a:r>
              <a:rPr lang="en-GB" noProof="0" dirty="0" smtClean="0"/>
              <a:t> </a:t>
            </a:r>
            <a:r>
              <a:rPr lang="en-GB" noProof="0" dirty="0" err="1" smtClean="0"/>
              <a:t>nivell</a:t>
            </a:r>
            <a:endParaRPr lang="en-GB" noProof="0" dirty="0" smtClean="0"/>
          </a:p>
          <a:p>
            <a:pPr lvl="3"/>
            <a:r>
              <a:rPr lang="en-GB" noProof="0" dirty="0" smtClean="0"/>
              <a:t>Quart </a:t>
            </a:r>
            <a:r>
              <a:rPr lang="en-GB" noProof="0" dirty="0" err="1" smtClean="0"/>
              <a:t>nivell</a:t>
            </a:r>
            <a:endParaRPr lang="en-GB" noProof="0" dirty="0" smtClean="0"/>
          </a:p>
        </p:txBody>
      </p:sp>
      <p:sp>
        <p:nvSpPr>
          <p:cNvPr id="5" name="Rectangle 23"/>
          <p:cNvSpPr>
            <a:spLocks noGrp="1" noChangeArrowheads="1"/>
          </p:cNvSpPr>
          <p:nvPr>
            <p:ph type="sldNum" sz="quarter" idx="10"/>
          </p:nvPr>
        </p:nvSpPr>
        <p:spPr/>
        <p:txBody>
          <a:bodyPr/>
          <a:lstStyle>
            <a:lvl1pPr>
              <a:defRPr/>
            </a:lvl1pPr>
          </a:lstStyle>
          <a:p>
            <a:pPr>
              <a:defRPr/>
            </a:pPr>
            <a:fld id="{82D8C73F-AAE6-41DD-9E8F-2954089FC4F5}" type="slidenum">
              <a:rPr lang="es-ES"/>
              <a:pPr>
                <a:defRPr/>
              </a:pPr>
              <a:t>‹Nº›</a:t>
            </a:fld>
            <a:endParaRPr lang="es-ES"/>
          </a:p>
        </p:txBody>
      </p:sp>
      <p:sp>
        <p:nvSpPr>
          <p:cNvPr id="6" name="Rectangle 24"/>
          <p:cNvSpPr>
            <a:spLocks noGrp="1" noChangeArrowheads="1"/>
          </p:cNvSpPr>
          <p:nvPr>
            <p:ph type="ftr" sz="quarter" idx="11"/>
          </p:nvPr>
        </p:nvSpPr>
        <p:spPr>
          <a:xfrm>
            <a:off x="0" y="6498000"/>
            <a:ext cx="8786813" cy="360362"/>
          </a:xfrm>
        </p:spPr>
        <p:txBody>
          <a:bodyPr/>
          <a:lstStyle>
            <a:lvl1pPr>
              <a:defRPr/>
            </a:lvl1pPr>
          </a:lstStyle>
          <a:p>
            <a:pPr>
              <a:defRPr/>
            </a:pPr>
            <a:r>
              <a:rPr lang="en-US" smtClean="0"/>
              <a:t>Geospatial World Forum                                                                                                                 May 2015</a:t>
            </a:r>
            <a:endParaRPr lang="es-ES"/>
          </a:p>
        </p:txBody>
      </p:sp>
    </p:spTree>
    <p:extLst>
      <p:ext uri="{BB962C8B-B14F-4D97-AF65-F5344CB8AC3E}">
        <p14:creationId xmlns:p14="http://schemas.microsoft.com/office/powerpoint/2010/main" val="1929238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s columnes màx">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lvl1pPr>
              <a:defRPr>
                <a:latin typeface="Helvetica" pitchFamily="34" charset="0"/>
              </a:defRPr>
            </a:lvl1pPr>
          </a:lstStyle>
          <a:p>
            <a:r>
              <a:rPr lang="en-GB" noProof="0" dirty="0" smtClean="0"/>
              <a:t>Feu </a:t>
            </a:r>
            <a:r>
              <a:rPr lang="en-GB" noProof="0" dirty="0" err="1" smtClean="0"/>
              <a:t>clic</a:t>
            </a:r>
            <a:r>
              <a:rPr lang="en-GB" noProof="0" dirty="0" smtClean="0"/>
              <a:t> </a:t>
            </a:r>
            <a:r>
              <a:rPr lang="en-GB" noProof="0" dirty="0" err="1" smtClean="0"/>
              <a:t>aquí</a:t>
            </a:r>
            <a:r>
              <a:rPr lang="en-GB" noProof="0" dirty="0" smtClean="0"/>
              <a:t> per </a:t>
            </a:r>
            <a:r>
              <a:rPr lang="en-GB" noProof="0" dirty="0" err="1" smtClean="0"/>
              <a:t>editar</a:t>
            </a:r>
            <a:r>
              <a:rPr lang="en-GB" noProof="0" dirty="0" smtClean="0"/>
              <a:t> </a:t>
            </a:r>
            <a:r>
              <a:rPr lang="en-GB" noProof="0" dirty="0" err="1" smtClean="0"/>
              <a:t>l'estil</a:t>
            </a:r>
            <a:endParaRPr lang="en-GB" noProof="0" dirty="0"/>
          </a:p>
        </p:txBody>
      </p:sp>
      <p:sp>
        <p:nvSpPr>
          <p:cNvPr id="3" name="Contenidor de contingut 2"/>
          <p:cNvSpPr>
            <a:spLocks noGrp="1"/>
          </p:cNvSpPr>
          <p:nvPr>
            <p:ph sz="half" idx="1"/>
          </p:nvPr>
        </p:nvSpPr>
        <p:spPr>
          <a:xfrm>
            <a:off x="714348" y="2000240"/>
            <a:ext cx="3456000" cy="4140000"/>
          </a:xfrm>
        </p:spPr>
        <p:txBody>
          <a:bodyPr/>
          <a:lstStyle>
            <a:lvl1pPr>
              <a:defRPr sz="2000">
                <a:latin typeface="Helvetica" pitchFamily="34" charset="0"/>
              </a:defRPr>
            </a:lvl1pPr>
            <a:lvl2pPr>
              <a:defRPr sz="1600">
                <a:latin typeface="Helvetica" pitchFamily="34" charset="0"/>
              </a:defRPr>
            </a:lvl2pPr>
            <a:lvl3pPr marL="648000" marR="0" indent="-288000" algn="l" defTabSz="914400" rtl="0" eaLnBrk="0" fontAlgn="base" latinLnBrk="0" hangingPunct="0">
              <a:lnSpc>
                <a:spcPct val="100000"/>
              </a:lnSpc>
              <a:spcBef>
                <a:spcPts val="600"/>
              </a:spcBef>
              <a:spcAft>
                <a:spcPct val="0"/>
              </a:spcAft>
              <a:buClr>
                <a:srgbClr val="F49F22"/>
              </a:buClr>
              <a:buSzTx/>
              <a:buFont typeface="Wingdings" pitchFamily="2" charset="2"/>
              <a:buChar char="§"/>
              <a:tabLst/>
              <a:defRPr lang="ca-ES" sz="1400" dirty="0" smtClean="0">
                <a:solidFill>
                  <a:schemeClr val="tx1"/>
                </a:solidFill>
                <a:latin typeface="Helvetica" pitchFamily="34" charset="0"/>
                <a:ea typeface="Helvetica" pitchFamily="34" charset="0"/>
                <a:cs typeface="Helvetica" pitchFamily="34" charset="0"/>
              </a:defRPr>
            </a:lvl3pPr>
            <a:lvl4pPr>
              <a:defRPr lang="ca-ES" sz="1200" dirty="0" smtClean="0">
                <a:solidFill>
                  <a:schemeClr val="tx1"/>
                </a:solidFill>
                <a:latin typeface="Helvetica" pitchFamily="34" charset="0"/>
                <a:ea typeface="Helvetica" pitchFamily="34" charset="0"/>
                <a:cs typeface="Helvetica" pitchFamily="34" charset="0"/>
              </a:defRPr>
            </a:lvl4pPr>
            <a:lvl5pPr>
              <a:defRPr sz="1800"/>
            </a:lvl5pPr>
            <a:lvl6pPr>
              <a:defRPr sz="1800"/>
            </a:lvl6pPr>
            <a:lvl7pPr>
              <a:defRPr sz="1800"/>
            </a:lvl7pPr>
            <a:lvl8pPr>
              <a:defRPr sz="1800"/>
            </a:lvl8pPr>
            <a:lvl9pPr>
              <a:defRPr sz="1800"/>
            </a:lvl9pPr>
          </a:lstStyle>
          <a:p>
            <a:pPr lvl="0"/>
            <a:r>
              <a:rPr lang="en-GB" noProof="0" dirty="0" smtClean="0"/>
              <a:t>Feu </a:t>
            </a:r>
            <a:r>
              <a:rPr lang="en-GB" noProof="0" dirty="0" err="1" smtClean="0"/>
              <a:t>clic</a:t>
            </a:r>
            <a:r>
              <a:rPr lang="en-GB" noProof="0" dirty="0" smtClean="0"/>
              <a:t> </a:t>
            </a:r>
            <a:r>
              <a:rPr lang="en-GB" noProof="0" dirty="0" err="1" smtClean="0"/>
              <a:t>aquí</a:t>
            </a:r>
            <a:r>
              <a:rPr lang="en-GB" noProof="0" dirty="0" smtClean="0"/>
              <a:t> per </a:t>
            </a:r>
            <a:r>
              <a:rPr lang="en-GB" noProof="0" dirty="0" err="1" smtClean="0"/>
              <a:t>editar</a:t>
            </a:r>
            <a:r>
              <a:rPr lang="en-GB" noProof="0" dirty="0" smtClean="0"/>
              <a:t> </a:t>
            </a:r>
            <a:r>
              <a:rPr lang="en-GB" noProof="0" dirty="0" err="1" smtClean="0"/>
              <a:t>els</a:t>
            </a:r>
            <a:r>
              <a:rPr lang="en-GB" noProof="0" dirty="0" smtClean="0"/>
              <a:t> </a:t>
            </a:r>
            <a:r>
              <a:rPr lang="en-GB" noProof="0" dirty="0" err="1" smtClean="0"/>
              <a:t>estils</a:t>
            </a:r>
            <a:r>
              <a:rPr lang="en-GB" noProof="0" dirty="0" smtClean="0"/>
              <a:t> de text</a:t>
            </a:r>
          </a:p>
          <a:p>
            <a:pPr lvl="1"/>
            <a:r>
              <a:rPr lang="en-GB" noProof="0" dirty="0" err="1" smtClean="0"/>
              <a:t>Segon</a:t>
            </a:r>
            <a:r>
              <a:rPr lang="en-GB" noProof="0" dirty="0" smtClean="0"/>
              <a:t> </a:t>
            </a:r>
            <a:r>
              <a:rPr lang="en-GB" noProof="0" dirty="0" err="1" smtClean="0"/>
              <a:t>nivell</a:t>
            </a:r>
            <a:endParaRPr lang="en-GB" noProof="0" dirty="0" smtClean="0"/>
          </a:p>
          <a:p>
            <a:pPr lvl="2"/>
            <a:r>
              <a:rPr lang="en-GB" noProof="0" dirty="0" err="1" smtClean="0"/>
              <a:t>Tercer</a:t>
            </a:r>
            <a:r>
              <a:rPr lang="en-GB" noProof="0" dirty="0" smtClean="0"/>
              <a:t> </a:t>
            </a:r>
            <a:r>
              <a:rPr lang="en-GB" noProof="0" dirty="0" err="1" smtClean="0"/>
              <a:t>nivell</a:t>
            </a:r>
            <a:endParaRPr lang="en-GB" noProof="0" dirty="0" smtClean="0"/>
          </a:p>
          <a:p>
            <a:pPr lvl="3"/>
            <a:r>
              <a:rPr lang="en-GB" noProof="0" dirty="0" smtClean="0"/>
              <a:t>Quart </a:t>
            </a:r>
            <a:r>
              <a:rPr lang="en-GB" noProof="0" dirty="0" err="1" smtClean="0"/>
              <a:t>nivell</a:t>
            </a:r>
            <a:endParaRPr lang="en-GB" noProof="0" dirty="0" smtClean="0"/>
          </a:p>
        </p:txBody>
      </p:sp>
      <p:sp>
        <p:nvSpPr>
          <p:cNvPr id="4" name="Contenidor de contingut 3"/>
          <p:cNvSpPr>
            <a:spLocks noGrp="1"/>
          </p:cNvSpPr>
          <p:nvPr>
            <p:ph sz="half" idx="2"/>
          </p:nvPr>
        </p:nvSpPr>
        <p:spPr>
          <a:xfrm>
            <a:off x="4973652" y="714356"/>
            <a:ext cx="3456000" cy="5425884"/>
          </a:xfrm>
        </p:spPr>
        <p:txBody>
          <a:bodyPr/>
          <a:lstStyle>
            <a:lvl1pPr>
              <a:defRPr sz="2000">
                <a:latin typeface="Helvetica" pitchFamily="34" charset="0"/>
              </a:defRPr>
            </a:lvl1pPr>
            <a:lvl2pPr>
              <a:defRPr sz="1600">
                <a:latin typeface="Helvetica" pitchFamily="34" charset="0"/>
              </a:defRPr>
            </a:lvl2pPr>
            <a:lvl3pPr marL="648000" marR="0" indent="-288000" algn="l" defTabSz="914400" rtl="0" eaLnBrk="0" fontAlgn="base" latinLnBrk="0" hangingPunct="0">
              <a:lnSpc>
                <a:spcPct val="100000"/>
              </a:lnSpc>
              <a:spcBef>
                <a:spcPts val="600"/>
              </a:spcBef>
              <a:spcAft>
                <a:spcPct val="0"/>
              </a:spcAft>
              <a:buClr>
                <a:srgbClr val="F49F22"/>
              </a:buClr>
              <a:buSzTx/>
              <a:buFont typeface="Wingdings" pitchFamily="2" charset="2"/>
              <a:buChar char="§"/>
              <a:tabLst/>
              <a:defRPr lang="ca-ES" sz="1400" dirty="0" smtClean="0">
                <a:solidFill>
                  <a:schemeClr val="tx1"/>
                </a:solidFill>
                <a:latin typeface="Helvetica" pitchFamily="34" charset="0"/>
                <a:ea typeface="Helvetica" pitchFamily="34" charset="0"/>
                <a:cs typeface="Helvetica" pitchFamily="34" charset="0"/>
              </a:defRPr>
            </a:lvl3pPr>
            <a:lvl4pPr marL="812800" indent="-228600" algn="l" defTabSz="809625" rtl="0" eaLnBrk="0" fontAlgn="base" hangingPunct="0">
              <a:spcBef>
                <a:spcPts val="600"/>
              </a:spcBef>
              <a:spcAft>
                <a:spcPct val="0"/>
              </a:spcAft>
              <a:buClr>
                <a:srgbClr val="F49F22"/>
              </a:buClr>
              <a:buFont typeface="Wingdings" pitchFamily="2" charset="2"/>
              <a:buChar char="§"/>
              <a:defRPr lang="ca-ES" sz="1200" dirty="0" smtClean="0">
                <a:solidFill>
                  <a:schemeClr val="tx1"/>
                </a:solidFill>
                <a:latin typeface="Helvetica" pitchFamily="34" charset="0"/>
                <a:ea typeface="Helvetica" pitchFamily="34" charset="0"/>
                <a:cs typeface="Helvetica" pitchFamily="34" charset="0"/>
              </a:defRPr>
            </a:lvl4pPr>
            <a:lvl5pPr>
              <a:defRPr sz="1800"/>
            </a:lvl5pPr>
            <a:lvl6pPr>
              <a:defRPr sz="1800"/>
            </a:lvl6pPr>
            <a:lvl7pPr>
              <a:defRPr sz="1800"/>
            </a:lvl7pPr>
            <a:lvl8pPr>
              <a:defRPr sz="1800"/>
            </a:lvl8pPr>
            <a:lvl9pPr>
              <a:defRPr sz="1800"/>
            </a:lvl9pPr>
          </a:lstStyle>
          <a:p>
            <a:pPr lvl="0"/>
            <a:r>
              <a:rPr lang="en-GB" noProof="0" dirty="0" smtClean="0"/>
              <a:t>Feu </a:t>
            </a:r>
            <a:r>
              <a:rPr lang="en-GB" noProof="0" dirty="0" err="1" smtClean="0"/>
              <a:t>clic</a:t>
            </a:r>
            <a:r>
              <a:rPr lang="en-GB" noProof="0" dirty="0" smtClean="0"/>
              <a:t> </a:t>
            </a:r>
            <a:r>
              <a:rPr lang="en-GB" noProof="0" dirty="0" err="1" smtClean="0"/>
              <a:t>aquí</a:t>
            </a:r>
            <a:r>
              <a:rPr lang="en-GB" noProof="0" dirty="0" smtClean="0"/>
              <a:t> per </a:t>
            </a:r>
            <a:r>
              <a:rPr lang="en-GB" noProof="0" dirty="0" err="1" smtClean="0"/>
              <a:t>editar</a:t>
            </a:r>
            <a:r>
              <a:rPr lang="en-GB" noProof="0" dirty="0" smtClean="0"/>
              <a:t> </a:t>
            </a:r>
            <a:r>
              <a:rPr lang="en-GB" noProof="0" dirty="0" err="1" smtClean="0"/>
              <a:t>els</a:t>
            </a:r>
            <a:r>
              <a:rPr lang="en-GB" noProof="0" dirty="0" smtClean="0"/>
              <a:t> </a:t>
            </a:r>
            <a:r>
              <a:rPr lang="en-GB" noProof="0" dirty="0" err="1" smtClean="0"/>
              <a:t>estils</a:t>
            </a:r>
            <a:r>
              <a:rPr lang="en-GB" noProof="0" dirty="0" smtClean="0"/>
              <a:t> de text</a:t>
            </a:r>
          </a:p>
          <a:p>
            <a:pPr lvl="1"/>
            <a:r>
              <a:rPr lang="en-GB" noProof="0" dirty="0" err="1" smtClean="0"/>
              <a:t>Segon</a:t>
            </a:r>
            <a:r>
              <a:rPr lang="en-GB" noProof="0" dirty="0" smtClean="0"/>
              <a:t> </a:t>
            </a:r>
            <a:r>
              <a:rPr lang="en-GB" noProof="0" dirty="0" err="1" smtClean="0"/>
              <a:t>nivell</a:t>
            </a:r>
            <a:endParaRPr lang="en-GB" noProof="0" dirty="0" smtClean="0"/>
          </a:p>
          <a:p>
            <a:pPr lvl="2"/>
            <a:r>
              <a:rPr lang="en-GB" noProof="0" dirty="0" err="1" smtClean="0"/>
              <a:t>Tercer</a:t>
            </a:r>
            <a:r>
              <a:rPr lang="en-GB" noProof="0" dirty="0" smtClean="0"/>
              <a:t> </a:t>
            </a:r>
            <a:r>
              <a:rPr lang="en-GB" noProof="0" dirty="0" err="1" smtClean="0"/>
              <a:t>nivell</a:t>
            </a:r>
            <a:endParaRPr lang="en-GB" noProof="0" dirty="0" smtClean="0"/>
          </a:p>
          <a:p>
            <a:pPr lvl="3"/>
            <a:r>
              <a:rPr lang="en-GB" noProof="0" dirty="0" smtClean="0"/>
              <a:t>Quart </a:t>
            </a:r>
            <a:r>
              <a:rPr lang="en-GB" noProof="0" dirty="0" err="1" smtClean="0"/>
              <a:t>nivell</a:t>
            </a:r>
            <a:endParaRPr lang="en-GB" noProof="0" dirty="0" smtClean="0"/>
          </a:p>
        </p:txBody>
      </p:sp>
      <p:sp>
        <p:nvSpPr>
          <p:cNvPr id="5" name="Rectangle 23"/>
          <p:cNvSpPr>
            <a:spLocks noGrp="1" noChangeArrowheads="1"/>
          </p:cNvSpPr>
          <p:nvPr>
            <p:ph type="sldNum" sz="quarter" idx="10"/>
          </p:nvPr>
        </p:nvSpPr>
        <p:spPr/>
        <p:txBody>
          <a:bodyPr/>
          <a:lstStyle>
            <a:lvl1pPr>
              <a:defRPr/>
            </a:lvl1pPr>
          </a:lstStyle>
          <a:p>
            <a:pPr>
              <a:defRPr/>
            </a:pPr>
            <a:fld id="{B5176E64-AA21-467B-9A97-E15DECC6A1CC}" type="slidenum">
              <a:rPr lang="es-ES"/>
              <a:pPr>
                <a:defRPr/>
              </a:pPr>
              <a:t>‹Nº›</a:t>
            </a:fld>
            <a:endParaRPr lang="es-ES"/>
          </a:p>
        </p:txBody>
      </p:sp>
      <p:sp>
        <p:nvSpPr>
          <p:cNvPr id="6" name="Rectangle 24"/>
          <p:cNvSpPr>
            <a:spLocks noGrp="1" noChangeArrowheads="1"/>
          </p:cNvSpPr>
          <p:nvPr>
            <p:ph type="ftr" sz="quarter" idx="11"/>
          </p:nvPr>
        </p:nvSpPr>
        <p:spPr>
          <a:xfrm>
            <a:off x="0" y="6498000"/>
            <a:ext cx="8786813" cy="360362"/>
          </a:xfrm>
        </p:spPr>
        <p:txBody>
          <a:bodyPr/>
          <a:lstStyle>
            <a:lvl1pPr>
              <a:defRPr/>
            </a:lvl1pPr>
          </a:lstStyle>
          <a:p>
            <a:pPr>
              <a:defRPr/>
            </a:pPr>
            <a:r>
              <a:rPr lang="en-US" dirty="0" smtClean="0"/>
              <a:t>Geospatial World Forum                                                                                                                 May 2015</a:t>
            </a:r>
            <a:endParaRPr lang="es-ES" dirty="0"/>
          </a:p>
        </p:txBody>
      </p:sp>
    </p:spTree>
    <p:extLst>
      <p:ext uri="{BB962C8B-B14F-4D97-AF65-F5344CB8AC3E}">
        <p14:creationId xmlns:p14="http://schemas.microsoft.com/office/powerpoint/2010/main" val="106337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a columna">
    <p:spTree>
      <p:nvGrpSpPr>
        <p:cNvPr id="1" name=""/>
        <p:cNvGrpSpPr/>
        <p:nvPr/>
      </p:nvGrpSpPr>
      <p:grpSpPr>
        <a:xfrm>
          <a:off x="0" y="0"/>
          <a:ext cx="0" cy="0"/>
          <a:chOff x="0" y="0"/>
          <a:chExt cx="0" cy="0"/>
        </a:xfrm>
      </p:grpSpPr>
      <p:sp>
        <p:nvSpPr>
          <p:cNvPr id="3" name="Contenidor de contingut 2"/>
          <p:cNvSpPr>
            <a:spLocks noGrp="1"/>
          </p:cNvSpPr>
          <p:nvPr>
            <p:ph idx="1"/>
          </p:nvPr>
        </p:nvSpPr>
        <p:spPr>
          <a:xfrm>
            <a:off x="714375" y="2032000"/>
            <a:ext cx="7704138" cy="4140200"/>
          </a:xfrm>
        </p:spPr>
        <p:txBody>
          <a:bodyPr/>
          <a:lstStyle>
            <a:lvl1pPr>
              <a:defRPr>
                <a:latin typeface="Helvetica" pitchFamily="34" charset="0"/>
              </a:defRPr>
            </a:lvl1pPr>
            <a:lvl2pPr>
              <a:defRPr lang="ca-ES" sz="1600" dirty="0" smtClean="0">
                <a:solidFill>
                  <a:schemeClr val="tx1"/>
                </a:solidFill>
                <a:latin typeface="Helvetica" pitchFamily="34" charset="0"/>
              </a:defRPr>
            </a:lvl2pPr>
            <a:lvl3pPr marL="648000" indent="-288000" algn="l" rtl="0" eaLnBrk="0" fontAlgn="base" hangingPunct="0">
              <a:spcBef>
                <a:spcPts val="600"/>
              </a:spcBef>
              <a:spcAft>
                <a:spcPct val="0"/>
              </a:spcAft>
              <a:buClr>
                <a:srgbClr val="F49F22"/>
              </a:buClr>
              <a:buFont typeface="Wingdings" pitchFamily="2" charset="2"/>
              <a:buChar char="§"/>
              <a:defRPr lang="ca-ES" sz="1400" dirty="0" smtClean="0">
                <a:solidFill>
                  <a:schemeClr val="tx1"/>
                </a:solidFill>
                <a:latin typeface="Helvetica" pitchFamily="34" charset="0"/>
                <a:ea typeface="Helvetica" pitchFamily="34" charset="0"/>
                <a:cs typeface="Helvetica" pitchFamily="34" charset="0"/>
              </a:defRPr>
            </a:lvl3pPr>
            <a:lvl4pPr marL="812800" indent="-228600" algn="l" defTabSz="809625" rtl="0" eaLnBrk="0" fontAlgn="base" hangingPunct="0">
              <a:spcBef>
                <a:spcPts val="600"/>
              </a:spcBef>
              <a:spcAft>
                <a:spcPct val="0"/>
              </a:spcAft>
              <a:buClr>
                <a:srgbClr val="F49F22"/>
              </a:buClr>
              <a:buFont typeface="Wingdings" pitchFamily="2" charset="2"/>
              <a:buChar char="§"/>
              <a:defRPr/>
            </a:lvl4pPr>
          </a:lstStyle>
          <a:p>
            <a:pPr lvl="0"/>
            <a:r>
              <a:rPr lang="en-GB" noProof="0" dirty="0" smtClean="0"/>
              <a:t>Feu </a:t>
            </a:r>
            <a:r>
              <a:rPr lang="en-GB" noProof="0" dirty="0" err="1" smtClean="0"/>
              <a:t>clic</a:t>
            </a:r>
            <a:r>
              <a:rPr lang="en-GB" noProof="0" dirty="0" smtClean="0"/>
              <a:t> </a:t>
            </a:r>
            <a:r>
              <a:rPr lang="en-GB" noProof="0" dirty="0" err="1" smtClean="0"/>
              <a:t>aquí</a:t>
            </a:r>
            <a:r>
              <a:rPr lang="en-GB" noProof="0" dirty="0" smtClean="0"/>
              <a:t> per </a:t>
            </a:r>
            <a:r>
              <a:rPr lang="en-GB" noProof="0" dirty="0" err="1" smtClean="0"/>
              <a:t>editar</a:t>
            </a:r>
            <a:r>
              <a:rPr lang="en-GB" noProof="0" dirty="0" smtClean="0"/>
              <a:t> </a:t>
            </a:r>
            <a:r>
              <a:rPr lang="en-GB" noProof="0" dirty="0" err="1" smtClean="0"/>
              <a:t>els</a:t>
            </a:r>
            <a:r>
              <a:rPr lang="en-GB" noProof="0" dirty="0" smtClean="0"/>
              <a:t> </a:t>
            </a:r>
            <a:r>
              <a:rPr lang="en-GB" noProof="0" dirty="0" err="1" smtClean="0"/>
              <a:t>estils</a:t>
            </a:r>
            <a:r>
              <a:rPr lang="en-GB" noProof="0" dirty="0" smtClean="0"/>
              <a:t> de text</a:t>
            </a:r>
          </a:p>
          <a:p>
            <a:pPr lvl="1"/>
            <a:r>
              <a:rPr lang="en-GB" noProof="0" dirty="0" err="1" smtClean="0"/>
              <a:t>Segon</a:t>
            </a:r>
            <a:r>
              <a:rPr lang="en-GB" noProof="0" dirty="0" smtClean="0"/>
              <a:t> </a:t>
            </a:r>
            <a:r>
              <a:rPr lang="en-GB" noProof="0" dirty="0" err="1" smtClean="0"/>
              <a:t>nivell</a:t>
            </a:r>
            <a:endParaRPr lang="en-GB" noProof="0" dirty="0" smtClean="0"/>
          </a:p>
          <a:p>
            <a:pPr lvl="2"/>
            <a:r>
              <a:rPr lang="en-GB" noProof="0" dirty="0" err="1" smtClean="0"/>
              <a:t>Tercer</a:t>
            </a:r>
            <a:r>
              <a:rPr lang="en-GB" noProof="0" dirty="0" smtClean="0"/>
              <a:t> </a:t>
            </a:r>
            <a:r>
              <a:rPr lang="en-GB" noProof="0" dirty="0" err="1" smtClean="0"/>
              <a:t>nivell</a:t>
            </a:r>
            <a:endParaRPr lang="en-GB" noProof="0" dirty="0" smtClean="0"/>
          </a:p>
          <a:p>
            <a:pPr lvl="3"/>
            <a:r>
              <a:rPr lang="en-GB" noProof="0" dirty="0" smtClean="0"/>
              <a:t>Quart </a:t>
            </a:r>
            <a:r>
              <a:rPr lang="en-GB" noProof="0" dirty="0" err="1" smtClean="0"/>
              <a:t>nivell</a:t>
            </a:r>
            <a:endParaRPr lang="en-GB" noProof="0" dirty="0" smtClean="0"/>
          </a:p>
        </p:txBody>
      </p:sp>
      <p:sp>
        <p:nvSpPr>
          <p:cNvPr id="4" name="Rectangle 23"/>
          <p:cNvSpPr>
            <a:spLocks noGrp="1" noChangeArrowheads="1"/>
          </p:cNvSpPr>
          <p:nvPr>
            <p:ph type="sldNum" sz="quarter" idx="10"/>
          </p:nvPr>
        </p:nvSpPr>
        <p:spPr/>
        <p:txBody>
          <a:bodyPr/>
          <a:lstStyle>
            <a:lvl1pPr>
              <a:defRPr/>
            </a:lvl1pPr>
          </a:lstStyle>
          <a:p>
            <a:pPr>
              <a:defRPr/>
            </a:pPr>
            <a:fld id="{446C0996-F7F1-4DB7-85E2-8BD32E26940D}" type="slidenum">
              <a:rPr lang="es-ES"/>
              <a:pPr>
                <a:defRPr/>
              </a:pPr>
              <a:t>‹Nº›</a:t>
            </a:fld>
            <a:endParaRPr lang="es-ES"/>
          </a:p>
        </p:txBody>
      </p:sp>
      <p:sp>
        <p:nvSpPr>
          <p:cNvPr id="5" name="Rectangle 24"/>
          <p:cNvSpPr>
            <a:spLocks noGrp="1" noChangeArrowheads="1"/>
          </p:cNvSpPr>
          <p:nvPr>
            <p:ph type="ftr" sz="quarter" idx="11"/>
          </p:nvPr>
        </p:nvSpPr>
        <p:spPr>
          <a:xfrm>
            <a:off x="0" y="6497638"/>
            <a:ext cx="8786813" cy="360362"/>
          </a:xfrm>
        </p:spPr>
        <p:txBody>
          <a:bodyPr/>
          <a:lstStyle>
            <a:lvl1pPr>
              <a:defRPr/>
            </a:lvl1pPr>
          </a:lstStyle>
          <a:p>
            <a:pPr>
              <a:defRPr/>
            </a:pPr>
            <a:r>
              <a:rPr lang="en-US" smtClean="0"/>
              <a:t>Geospatial World Forum                                                                                                                 May 2015</a:t>
            </a:r>
            <a:endParaRPr lang="es-ES" dirty="0"/>
          </a:p>
        </p:txBody>
      </p:sp>
      <p:sp>
        <p:nvSpPr>
          <p:cNvPr id="6" name="Título 5"/>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2284960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lvl1pPr>
              <a:defRPr>
                <a:latin typeface="Helvetica" pitchFamily="34" charset="0"/>
              </a:defRPr>
            </a:lvl1pPr>
          </a:lstStyle>
          <a:p>
            <a:r>
              <a:rPr lang="en-GB" noProof="0" dirty="0" smtClean="0"/>
              <a:t>Feu </a:t>
            </a:r>
            <a:r>
              <a:rPr lang="en-GB" noProof="0" dirty="0" err="1" smtClean="0"/>
              <a:t>clic</a:t>
            </a:r>
            <a:r>
              <a:rPr lang="en-GB" noProof="0" dirty="0" smtClean="0"/>
              <a:t> </a:t>
            </a:r>
            <a:r>
              <a:rPr lang="en-GB" noProof="0" dirty="0" err="1" smtClean="0"/>
              <a:t>aquí</a:t>
            </a:r>
            <a:r>
              <a:rPr lang="en-GB" noProof="0" dirty="0" smtClean="0"/>
              <a:t> per </a:t>
            </a:r>
            <a:r>
              <a:rPr lang="en-GB" noProof="0" dirty="0" err="1" smtClean="0"/>
              <a:t>editar</a:t>
            </a:r>
            <a:r>
              <a:rPr lang="en-GB" noProof="0" dirty="0" smtClean="0"/>
              <a:t> </a:t>
            </a:r>
            <a:r>
              <a:rPr lang="en-GB" noProof="0" dirty="0" err="1" smtClean="0"/>
              <a:t>l'estil</a:t>
            </a:r>
            <a:endParaRPr lang="en-GB" noProof="0" dirty="0"/>
          </a:p>
        </p:txBody>
      </p:sp>
      <p:sp>
        <p:nvSpPr>
          <p:cNvPr id="3" name="Rectangle 23"/>
          <p:cNvSpPr>
            <a:spLocks noGrp="1" noChangeArrowheads="1"/>
          </p:cNvSpPr>
          <p:nvPr>
            <p:ph type="sldNum" sz="quarter" idx="10"/>
          </p:nvPr>
        </p:nvSpPr>
        <p:spPr/>
        <p:txBody>
          <a:bodyPr/>
          <a:lstStyle>
            <a:lvl1pPr>
              <a:defRPr/>
            </a:lvl1pPr>
          </a:lstStyle>
          <a:p>
            <a:pPr>
              <a:defRPr/>
            </a:pPr>
            <a:fld id="{CCE9B940-9175-4E20-A58E-7CA5C16BE8A6}" type="slidenum">
              <a:rPr lang="es-ES"/>
              <a:pPr>
                <a:defRPr/>
              </a:pPr>
              <a:t>‹Nº›</a:t>
            </a:fld>
            <a:endParaRPr lang="es-ES"/>
          </a:p>
        </p:txBody>
      </p:sp>
      <p:sp>
        <p:nvSpPr>
          <p:cNvPr id="4" name="Rectangle 24"/>
          <p:cNvSpPr>
            <a:spLocks noGrp="1" noChangeArrowheads="1"/>
          </p:cNvSpPr>
          <p:nvPr>
            <p:ph type="ftr" sz="quarter" idx="11"/>
          </p:nvPr>
        </p:nvSpPr>
        <p:spPr>
          <a:xfrm>
            <a:off x="0" y="6498000"/>
            <a:ext cx="8786813" cy="360362"/>
          </a:xfrm>
        </p:spPr>
        <p:txBody>
          <a:bodyPr/>
          <a:lstStyle>
            <a:lvl1pPr>
              <a:defRPr/>
            </a:lvl1pPr>
          </a:lstStyle>
          <a:p>
            <a:pPr>
              <a:defRPr/>
            </a:pPr>
            <a:r>
              <a:rPr lang="en-US" smtClean="0"/>
              <a:t>Geospatial World Forum                                                                                                                 May 2015</a:t>
            </a:r>
            <a:endParaRPr lang="es-ES"/>
          </a:p>
        </p:txBody>
      </p:sp>
    </p:spTree>
    <p:extLst>
      <p:ext uri="{BB962C8B-B14F-4D97-AF65-F5344CB8AC3E}">
        <p14:creationId xmlns:p14="http://schemas.microsoft.com/office/powerpoint/2010/main" val="2360610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Rectangle 23"/>
          <p:cNvSpPr>
            <a:spLocks noGrp="1" noChangeArrowheads="1"/>
          </p:cNvSpPr>
          <p:nvPr>
            <p:ph type="sldNum" sz="quarter" idx="10"/>
          </p:nvPr>
        </p:nvSpPr>
        <p:spPr/>
        <p:txBody>
          <a:bodyPr/>
          <a:lstStyle>
            <a:lvl1pPr>
              <a:defRPr/>
            </a:lvl1pPr>
          </a:lstStyle>
          <a:p>
            <a:pPr>
              <a:defRPr/>
            </a:pPr>
            <a:fld id="{634843DA-A4B8-4135-8A05-0C76FEB6C578}" type="slidenum">
              <a:rPr lang="es-ES"/>
              <a:pPr>
                <a:defRPr/>
              </a:pPr>
              <a:t>‹Nº›</a:t>
            </a:fld>
            <a:endParaRPr lang="es-ES"/>
          </a:p>
        </p:txBody>
      </p:sp>
      <p:sp>
        <p:nvSpPr>
          <p:cNvPr id="3" name="Rectangle 24"/>
          <p:cNvSpPr>
            <a:spLocks noGrp="1" noChangeArrowheads="1"/>
          </p:cNvSpPr>
          <p:nvPr>
            <p:ph type="ftr" sz="quarter" idx="11"/>
          </p:nvPr>
        </p:nvSpPr>
        <p:spPr>
          <a:xfrm>
            <a:off x="0" y="6498000"/>
            <a:ext cx="8786813" cy="360362"/>
          </a:xfrm>
        </p:spPr>
        <p:txBody>
          <a:bodyPr/>
          <a:lstStyle>
            <a:lvl1pPr>
              <a:defRPr/>
            </a:lvl1pPr>
          </a:lstStyle>
          <a:p>
            <a:pPr>
              <a:defRPr/>
            </a:pPr>
            <a:r>
              <a:rPr lang="en-US" smtClean="0"/>
              <a:t>Geospatial World Forum                                                                                                                 May 2015</a:t>
            </a:r>
            <a:endParaRPr lang="es-ES"/>
          </a:p>
        </p:txBody>
      </p:sp>
    </p:spTree>
    <p:extLst>
      <p:ext uri="{BB962C8B-B14F-4D97-AF65-F5344CB8AC3E}">
        <p14:creationId xmlns:p14="http://schemas.microsoft.com/office/powerpoint/2010/main" val="2806584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Inici">
    <p:spTree>
      <p:nvGrpSpPr>
        <p:cNvPr id="1" name=""/>
        <p:cNvGrpSpPr/>
        <p:nvPr/>
      </p:nvGrpSpPr>
      <p:grpSpPr>
        <a:xfrm>
          <a:off x="0" y="0"/>
          <a:ext cx="0" cy="0"/>
          <a:chOff x="0" y="0"/>
          <a:chExt cx="0" cy="0"/>
        </a:xfrm>
      </p:grpSpPr>
      <p:pic>
        <p:nvPicPr>
          <p:cNvPr id="3" name="Picture 17"/>
          <p:cNvPicPr>
            <a:picLocks noChangeAspect="1" noChangeArrowheads="1"/>
          </p:cNvPicPr>
          <p:nvPr/>
        </p:nvPicPr>
        <p:blipFill>
          <a:blip r:embed="rId2" cstate="email"/>
          <a:srcRect/>
          <a:stretch>
            <a:fillRect/>
          </a:stretch>
        </p:blipFill>
        <p:spPr bwMode="auto">
          <a:xfrm>
            <a:off x="4826000" y="4562475"/>
            <a:ext cx="1871663" cy="763588"/>
          </a:xfrm>
          <a:prstGeom prst="rect">
            <a:avLst/>
          </a:prstGeom>
          <a:noFill/>
          <a:ln w="9525" algn="ctr">
            <a:noFill/>
            <a:miter lim="800000"/>
            <a:headEnd/>
            <a:tailEnd/>
          </a:ln>
        </p:spPr>
      </p:pic>
      <p:pic>
        <p:nvPicPr>
          <p:cNvPr id="4" name="Picture 18"/>
          <p:cNvPicPr>
            <a:picLocks noChangeAspect="1" noChangeArrowheads="1"/>
          </p:cNvPicPr>
          <p:nvPr/>
        </p:nvPicPr>
        <p:blipFill>
          <a:blip r:embed="rId3" cstate="email"/>
          <a:srcRect/>
          <a:stretch>
            <a:fillRect/>
          </a:stretch>
        </p:blipFill>
        <p:spPr bwMode="auto">
          <a:xfrm>
            <a:off x="4821238" y="5999163"/>
            <a:ext cx="1223962" cy="319087"/>
          </a:xfrm>
          <a:prstGeom prst="rect">
            <a:avLst/>
          </a:prstGeom>
          <a:noFill/>
          <a:ln w="9525" algn="ctr">
            <a:noFill/>
            <a:miter lim="800000"/>
            <a:headEnd/>
            <a:tailEnd/>
          </a:ln>
        </p:spPr>
      </p:pic>
      <p:sp>
        <p:nvSpPr>
          <p:cNvPr id="300042" name="Rectangle 10"/>
          <p:cNvSpPr>
            <a:spLocks noGrp="1" noChangeArrowheads="1"/>
          </p:cNvSpPr>
          <p:nvPr>
            <p:ph type="ctrTitle"/>
          </p:nvPr>
        </p:nvSpPr>
        <p:spPr>
          <a:xfrm>
            <a:off x="4570413" y="0"/>
            <a:ext cx="2303462" cy="2278063"/>
          </a:xfrm>
        </p:spPr>
        <p:txBody>
          <a:bodyPr lIns="270000" anchor="b"/>
          <a:lstStyle>
            <a:lvl1pPr>
              <a:defRPr>
                <a:latin typeface="Helvetica" pitchFamily="34" charset="0"/>
              </a:defRPr>
            </a:lvl1pPr>
          </a:lstStyle>
          <a:p>
            <a:r>
              <a:rPr lang="ca-ES" noProof="0" smtClean="0"/>
              <a:t>Feu clic aquí per editar l'estil</a:t>
            </a:r>
            <a:endParaRPr lang="ca-ES" noProof="0" dirty="0"/>
          </a:p>
        </p:txBody>
      </p:sp>
    </p:spTree>
    <p:extLst>
      <p:ext uri="{BB962C8B-B14F-4D97-AF65-F5344CB8AC3E}">
        <p14:creationId xmlns:p14="http://schemas.microsoft.com/office/powerpoint/2010/main" val="3342841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a columna">
    <p:spTree>
      <p:nvGrpSpPr>
        <p:cNvPr id="1" name=""/>
        <p:cNvGrpSpPr/>
        <p:nvPr/>
      </p:nvGrpSpPr>
      <p:grpSpPr>
        <a:xfrm>
          <a:off x="0" y="0"/>
          <a:ext cx="0" cy="0"/>
          <a:chOff x="0" y="0"/>
          <a:chExt cx="0" cy="0"/>
        </a:xfrm>
      </p:grpSpPr>
      <p:sp>
        <p:nvSpPr>
          <p:cNvPr id="4" name="Rectangle 19"/>
          <p:cNvSpPr>
            <a:spLocks noChangeArrowheads="1"/>
          </p:cNvSpPr>
          <p:nvPr/>
        </p:nvSpPr>
        <p:spPr bwMode="auto">
          <a:xfrm>
            <a:off x="0" y="2"/>
            <a:ext cx="9144000" cy="981075"/>
          </a:xfrm>
          <a:prstGeom prst="rect">
            <a:avLst/>
          </a:prstGeom>
          <a:noFill/>
          <a:ln w="9525" algn="ctr">
            <a:noFill/>
            <a:miter lim="800000"/>
            <a:headEnd/>
            <a:tailEnd/>
          </a:ln>
          <a:effectLst/>
        </p:spPr>
        <p:txBody>
          <a:bodyPr wrap="none" anchor="ctr"/>
          <a:lstStyle/>
          <a:p>
            <a:pPr>
              <a:defRPr/>
            </a:pPr>
            <a:endParaRPr lang="ca-ES"/>
          </a:p>
        </p:txBody>
      </p:sp>
      <p:sp>
        <p:nvSpPr>
          <p:cNvPr id="5" name="Text Box 22"/>
          <p:cNvSpPr txBox="1">
            <a:spLocks noChangeArrowheads="1"/>
          </p:cNvSpPr>
          <p:nvPr/>
        </p:nvSpPr>
        <p:spPr bwMode="auto">
          <a:xfrm>
            <a:off x="1012919" y="6324787"/>
            <a:ext cx="6149975" cy="462307"/>
          </a:xfrm>
          <a:prstGeom prst="rect">
            <a:avLst/>
          </a:prstGeom>
          <a:noFill/>
          <a:ln w="9525">
            <a:noFill/>
            <a:miter lim="800000"/>
            <a:headEnd/>
            <a:tailEnd/>
          </a:ln>
          <a:effectLst/>
        </p:spPr>
        <p:txBody>
          <a:bodyPr lIns="92075" tIns="46038" rIns="92075" bIns="46038">
            <a:spAutoFit/>
          </a:bodyPr>
          <a:lstStyle/>
          <a:p>
            <a:pPr algn="l">
              <a:lnSpc>
                <a:spcPct val="100000"/>
              </a:lnSpc>
              <a:spcBef>
                <a:spcPct val="50000"/>
              </a:spcBef>
              <a:spcAft>
                <a:spcPct val="0"/>
              </a:spcAft>
              <a:defRPr/>
            </a:pPr>
            <a:endParaRPr lang="es-ES" sz="2400"/>
          </a:p>
        </p:txBody>
      </p:sp>
      <p:sp>
        <p:nvSpPr>
          <p:cNvPr id="6" name="Rectangle 34"/>
          <p:cNvSpPr>
            <a:spLocks noChangeArrowheads="1"/>
          </p:cNvSpPr>
          <p:nvPr/>
        </p:nvSpPr>
        <p:spPr bwMode="auto">
          <a:xfrm>
            <a:off x="5" y="188"/>
            <a:ext cx="8780463" cy="360363"/>
          </a:xfrm>
          <a:prstGeom prst="rect">
            <a:avLst/>
          </a:prstGeom>
          <a:solidFill>
            <a:srgbClr val="C0C0C0"/>
          </a:solidFill>
          <a:ln w="9525" algn="ctr">
            <a:noFill/>
            <a:miter lim="800000"/>
            <a:headEnd/>
            <a:tailEnd/>
          </a:ln>
          <a:effectLst/>
        </p:spPr>
        <p:txBody>
          <a:bodyPr lIns="36000" tIns="36000" rIns="36000" bIns="36000" anchor="ctr"/>
          <a:lstStyle/>
          <a:p>
            <a:pPr>
              <a:defRPr/>
            </a:pPr>
            <a:endParaRPr lang="ca-ES"/>
          </a:p>
        </p:txBody>
      </p:sp>
      <p:sp>
        <p:nvSpPr>
          <p:cNvPr id="3" name="Contenidor de contingut 2"/>
          <p:cNvSpPr>
            <a:spLocks noGrp="1"/>
          </p:cNvSpPr>
          <p:nvPr>
            <p:ph idx="1"/>
          </p:nvPr>
        </p:nvSpPr>
        <p:spPr/>
        <p:txBody>
          <a:bodyPr/>
          <a:lstStyle>
            <a:lvl1pPr>
              <a:defRPr>
                <a:latin typeface="Helvetica" pitchFamily="34" charset="0"/>
              </a:defRPr>
            </a:lvl1pPr>
            <a:lvl2pPr>
              <a:defRPr>
                <a:latin typeface="Helvetica" pitchFamily="34" charset="0"/>
              </a:defRPr>
            </a:lvl2pPr>
            <a:lvl3pPr marL="725488" indent="-188913">
              <a:buFont typeface="Arial" pitchFamily="34" charset="0"/>
              <a:buChar char="•"/>
              <a:defRPr sz="1400"/>
            </a:lvl3pPr>
          </a:lstStyle>
          <a:p>
            <a:pPr lvl="0"/>
            <a:r>
              <a:rPr lang="ca-ES" dirty="0" smtClean="0"/>
              <a:t>Feu clic aquí per editar els estils de text</a:t>
            </a:r>
          </a:p>
          <a:p>
            <a:pPr lvl="1"/>
            <a:r>
              <a:rPr lang="ca-ES" dirty="0" smtClean="0"/>
              <a:t>Segon nivell</a:t>
            </a:r>
          </a:p>
          <a:p>
            <a:pPr lvl="2"/>
            <a:r>
              <a:rPr lang="ca-ES" dirty="0" smtClean="0"/>
              <a:t>Tercer nivell</a:t>
            </a:r>
          </a:p>
        </p:txBody>
      </p:sp>
      <p:sp>
        <p:nvSpPr>
          <p:cNvPr id="8" name="Rectangle 23"/>
          <p:cNvSpPr>
            <a:spLocks noGrp="1" noChangeArrowheads="1"/>
          </p:cNvSpPr>
          <p:nvPr>
            <p:ph type="sldNum" sz="quarter" idx="10"/>
          </p:nvPr>
        </p:nvSpPr>
        <p:spPr/>
        <p:txBody>
          <a:bodyPr/>
          <a:lstStyle>
            <a:lvl1pPr>
              <a:defRPr/>
            </a:lvl1pPr>
          </a:lstStyle>
          <a:p>
            <a:pPr>
              <a:defRPr/>
            </a:pPr>
            <a:fld id="{22374453-05AF-4D7E-B7ED-DD1143F7E51B}" type="slidenum">
              <a:rPr lang="es-ES"/>
              <a:pPr>
                <a:defRPr/>
              </a:pPr>
              <a:t>‹Nº›</a:t>
            </a:fld>
            <a:endParaRPr lang="es-ES"/>
          </a:p>
        </p:txBody>
      </p:sp>
      <p:sp>
        <p:nvSpPr>
          <p:cNvPr id="9" name="Rectangle 24"/>
          <p:cNvSpPr>
            <a:spLocks noGrp="1" noChangeArrowheads="1"/>
          </p:cNvSpPr>
          <p:nvPr>
            <p:ph type="ftr" sz="quarter" idx="11"/>
          </p:nvPr>
        </p:nvSpPr>
        <p:spPr>
          <a:xfrm>
            <a:off x="94" y="6494463"/>
            <a:ext cx="9143906" cy="360362"/>
          </a:xfrm>
        </p:spPr>
        <p:txBody>
          <a:bodyPr/>
          <a:lstStyle>
            <a:lvl1pPr>
              <a:defRPr/>
            </a:lvl1pPr>
          </a:lstStyle>
          <a:p>
            <a:r>
              <a:rPr lang="es-ES" dirty="0" err="1" smtClean="0"/>
              <a:t>J.L.Colomer</a:t>
            </a:r>
            <a:r>
              <a:rPr lang="es-ES" dirty="0" smtClean="0"/>
              <a:t>		IPGH – Junio 2015</a:t>
            </a:r>
            <a:endParaRPr lang="es-ES" dirty="0"/>
          </a:p>
        </p:txBody>
      </p:sp>
      <p:sp>
        <p:nvSpPr>
          <p:cNvPr id="10" name="Título 9"/>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Una columna">
    <p:spTree>
      <p:nvGrpSpPr>
        <p:cNvPr id="1" name=""/>
        <p:cNvGrpSpPr/>
        <p:nvPr/>
      </p:nvGrpSpPr>
      <p:grpSpPr>
        <a:xfrm>
          <a:off x="0" y="0"/>
          <a:ext cx="0" cy="0"/>
          <a:chOff x="0" y="0"/>
          <a:chExt cx="0" cy="0"/>
        </a:xfrm>
      </p:grpSpPr>
      <p:sp>
        <p:nvSpPr>
          <p:cNvPr id="4" name="Rectangle 19"/>
          <p:cNvSpPr>
            <a:spLocks noChangeArrowheads="1"/>
          </p:cNvSpPr>
          <p:nvPr/>
        </p:nvSpPr>
        <p:spPr bwMode="auto">
          <a:xfrm>
            <a:off x="0" y="0"/>
            <a:ext cx="9144000" cy="981075"/>
          </a:xfrm>
          <a:prstGeom prst="rect">
            <a:avLst/>
          </a:prstGeom>
          <a:noFill/>
          <a:ln w="9525" algn="ctr">
            <a:noFill/>
            <a:miter lim="800000"/>
            <a:headEnd/>
            <a:tailEnd/>
          </a:ln>
          <a:effectLst/>
        </p:spPr>
        <p:txBody>
          <a:bodyPr wrap="none" anchor="ctr"/>
          <a:lstStyle/>
          <a:p>
            <a:pPr>
              <a:defRPr/>
            </a:pPr>
            <a:endParaRPr lang="ca-ES">
              <a:solidFill>
                <a:srgbClr val="000000"/>
              </a:solidFill>
            </a:endParaRPr>
          </a:p>
        </p:txBody>
      </p:sp>
      <p:sp>
        <p:nvSpPr>
          <p:cNvPr id="5" name="Text Box 22"/>
          <p:cNvSpPr txBox="1">
            <a:spLocks noChangeArrowheads="1"/>
          </p:cNvSpPr>
          <p:nvPr/>
        </p:nvSpPr>
        <p:spPr bwMode="auto">
          <a:xfrm>
            <a:off x="1012825" y="6324600"/>
            <a:ext cx="6149975" cy="457200"/>
          </a:xfrm>
          <a:prstGeom prst="rect">
            <a:avLst/>
          </a:prstGeom>
          <a:noFill/>
          <a:ln w="9525">
            <a:noFill/>
            <a:miter lim="800000"/>
            <a:headEnd/>
            <a:tailEnd/>
          </a:ln>
          <a:effectLst/>
        </p:spPr>
        <p:txBody>
          <a:bodyPr lIns="92075" tIns="46038" rIns="92075" bIns="46038">
            <a:spAutoFit/>
          </a:bodyPr>
          <a:lstStyle/>
          <a:p>
            <a:pPr algn="l">
              <a:lnSpc>
                <a:spcPct val="100000"/>
              </a:lnSpc>
              <a:spcBef>
                <a:spcPct val="50000"/>
              </a:spcBef>
              <a:spcAft>
                <a:spcPct val="0"/>
              </a:spcAft>
              <a:defRPr/>
            </a:pPr>
            <a:endParaRPr lang="es-ES" sz="2400">
              <a:solidFill>
                <a:srgbClr val="000000"/>
              </a:solidFill>
            </a:endParaRPr>
          </a:p>
        </p:txBody>
      </p:sp>
      <p:sp>
        <p:nvSpPr>
          <p:cNvPr id="6" name="Rectangle 34"/>
          <p:cNvSpPr>
            <a:spLocks noChangeArrowheads="1"/>
          </p:cNvSpPr>
          <p:nvPr/>
        </p:nvSpPr>
        <p:spPr bwMode="auto">
          <a:xfrm>
            <a:off x="0" y="0"/>
            <a:ext cx="8780463" cy="360363"/>
          </a:xfrm>
          <a:prstGeom prst="rect">
            <a:avLst/>
          </a:prstGeom>
          <a:solidFill>
            <a:srgbClr val="C0C0C0"/>
          </a:solidFill>
          <a:ln w="9525" algn="ctr">
            <a:noFill/>
            <a:miter lim="800000"/>
            <a:headEnd/>
            <a:tailEnd/>
          </a:ln>
          <a:effectLst/>
        </p:spPr>
        <p:txBody>
          <a:bodyPr lIns="36000" tIns="36000" rIns="36000" bIns="36000" anchor="ctr"/>
          <a:lstStyle/>
          <a:p>
            <a:pPr>
              <a:defRPr/>
            </a:pPr>
            <a:endParaRPr lang="ca-ES">
              <a:solidFill>
                <a:srgbClr val="000000"/>
              </a:solidFill>
            </a:endParaRPr>
          </a:p>
        </p:txBody>
      </p:sp>
      <p:pic>
        <p:nvPicPr>
          <p:cNvPr id="7" name="Picture 35"/>
          <p:cNvPicPr>
            <a:picLocks noChangeAspect="1" noChangeArrowheads="1"/>
          </p:cNvPicPr>
          <p:nvPr/>
        </p:nvPicPr>
        <p:blipFill>
          <a:blip r:embed="rId2" cstate="email"/>
          <a:srcRect r="68404" b="22235"/>
          <a:stretch>
            <a:fillRect/>
          </a:stretch>
        </p:blipFill>
        <p:spPr bwMode="auto">
          <a:xfrm>
            <a:off x="8783638" y="6496050"/>
            <a:ext cx="360362" cy="361950"/>
          </a:xfrm>
          <a:prstGeom prst="rect">
            <a:avLst/>
          </a:prstGeom>
          <a:noFill/>
          <a:ln w="9525" algn="ctr">
            <a:noFill/>
            <a:miter lim="800000"/>
            <a:headEnd/>
            <a:tailEnd/>
          </a:ln>
        </p:spPr>
      </p:pic>
      <p:sp>
        <p:nvSpPr>
          <p:cNvPr id="2" name="Títol 1"/>
          <p:cNvSpPr>
            <a:spLocks noGrp="1"/>
          </p:cNvSpPr>
          <p:nvPr>
            <p:ph type="title"/>
          </p:nvPr>
        </p:nvSpPr>
        <p:spPr/>
        <p:txBody>
          <a:bodyPr/>
          <a:lstStyle>
            <a:lvl1pPr>
              <a:defRPr>
                <a:latin typeface="Helvetica" pitchFamily="34" charset="0"/>
              </a:defRPr>
            </a:lvl1pPr>
          </a:lstStyle>
          <a:p>
            <a:r>
              <a:rPr lang="ca-ES" smtClean="0"/>
              <a:t>Feu clic aquí per editar l'estil</a:t>
            </a:r>
            <a:endParaRPr lang="ca-ES" dirty="0"/>
          </a:p>
        </p:txBody>
      </p:sp>
      <p:sp>
        <p:nvSpPr>
          <p:cNvPr id="3" name="Contenidor de contingut 2"/>
          <p:cNvSpPr>
            <a:spLocks noGrp="1"/>
          </p:cNvSpPr>
          <p:nvPr>
            <p:ph idx="1"/>
          </p:nvPr>
        </p:nvSpPr>
        <p:spPr/>
        <p:txBody>
          <a:bodyPr/>
          <a:lstStyle>
            <a:lvl1pPr>
              <a:defRPr>
                <a:latin typeface="Helvetica" pitchFamily="34" charset="0"/>
              </a:defRPr>
            </a:lvl1pPr>
            <a:lvl2pPr>
              <a:defRPr>
                <a:latin typeface="Helvetica" pitchFamily="34" charset="0"/>
              </a:defRPr>
            </a:lvl2pPr>
          </a:lstStyle>
          <a:p>
            <a:pPr lvl="0"/>
            <a:r>
              <a:rPr lang="ca-ES" smtClean="0"/>
              <a:t>Feu clic aquí per editar els estils de text</a:t>
            </a:r>
          </a:p>
          <a:p>
            <a:pPr lvl="1"/>
            <a:r>
              <a:rPr lang="ca-ES" smtClean="0"/>
              <a:t>Segon nivell</a:t>
            </a:r>
          </a:p>
        </p:txBody>
      </p:sp>
      <p:sp>
        <p:nvSpPr>
          <p:cNvPr id="8" name="Rectangle 23"/>
          <p:cNvSpPr>
            <a:spLocks noGrp="1" noChangeArrowheads="1"/>
          </p:cNvSpPr>
          <p:nvPr>
            <p:ph type="sldNum" sz="quarter" idx="10"/>
          </p:nvPr>
        </p:nvSpPr>
        <p:spPr/>
        <p:txBody>
          <a:bodyPr/>
          <a:lstStyle>
            <a:lvl1pPr>
              <a:defRPr/>
            </a:lvl1pPr>
          </a:lstStyle>
          <a:p>
            <a:pPr>
              <a:defRPr/>
            </a:pPr>
            <a:fld id="{22374453-05AF-4D7E-B7ED-DD1143F7E51B}" type="slidenum">
              <a:rPr lang="es-ES"/>
              <a:pPr>
                <a:defRPr/>
              </a:pPr>
              <a:t>‹Nº›</a:t>
            </a:fld>
            <a:endParaRPr lang="es-ES"/>
          </a:p>
        </p:txBody>
      </p:sp>
      <p:sp>
        <p:nvSpPr>
          <p:cNvPr id="9" name="Rectangle 24"/>
          <p:cNvSpPr>
            <a:spLocks noGrp="1" noChangeArrowheads="1"/>
          </p:cNvSpPr>
          <p:nvPr>
            <p:ph type="ftr" sz="quarter" idx="11"/>
          </p:nvPr>
        </p:nvSpPr>
        <p:spPr/>
        <p:txBody>
          <a:bodyPr/>
          <a:lstStyle>
            <a:lvl1pPr>
              <a:defRPr/>
            </a:lvl1pPr>
          </a:lstStyle>
          <a:p>
            <a:pPr>
              <a:defRPr/>
            </a:pPr>
            <a:r>
              <a:rPr lang="es-ES" smtClean="0"/>
              <a:t>Experiències de l'ICC en la visualització de models 3D de ciutats                     Juliol 2013</a:t>
            </a:r>
            <a:endParaRPr lang="es-ES"/>
          </a:p>
        </p:txBody>
      </p:sp>
    </p:spTree>
    <p:extLst>
      <p:ext uri="{BB962C8B-B14F-4D97-AF65-F5344CB8AC3E}">
        <p14:creationId xmlns:p14="http://schemas.microsoft.com/office/powerpoint/2010/main" val="3235765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5F54986-5C10-46FA-AEFE-CFAA047DF419}" type="datetimeFigureOut">
              <a:rPr lang="es-ES" smtClean="0">
                <a:solidFill>
                  <a:prstClr val="black">
                    <a:tint val="75000"/>
                  </a:prstClr>
                </a:solidFill>
              </a:rPr>
              <a:pPr/>
              <a:t>17/06/2015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A9D4A08-6063-48A1-AA33-34196C6CDA0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928278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F54986-5C10-46FA-AEFE-CFAA047DF419}" type="datetimeFigureOut">
              <a:rPr lang="es-ES" smtClean="0">
                <a:solidFill>
                  <a:prstClr val="black">
                    <a:tint val="75000"/>
                  </a:prstClr>
                </a:solidFill>
              </a:rPr>
              <a:pPr/>
              <a:t>17/06/2015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A9D4A08-6063-48A1-AA33-34196C6CDA0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36544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5F54986-5C10-46FA-AEFE-CFAA047DF419}" type="datetimeFigureOut">
              <a:rPr lang="es-ES" smtClean="0">
                <a:solidFill>
                  <a:prstClr val="black">
                    <a:tint val="75000"/>
                  </a:prstClr>
                </a:solidFill>
              </a:rPr>
              <a:pPr/>
              <a:t>17/06/2015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A9D4A08-6063-48A1-AA33-34196C6CDA0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17583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5F54986-5C10-46FA-AEFE-CFAA047DF419}" type="datetimeFigureOut">
              <a:rPr lang="es-ES" smtClean="0">
                <a:solidFill>
                  <a:prstClr val="black">
                    <a:tint val="75000"/>
                  </a:prstClr>
                </a:solidFill>
              </a:rPr>
              <a:pPr/>
              <a:t>17/06/2015</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A9D4A08-6063-48A1-AA33-34196C6CDA0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593393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5F54986-5C10-46FA-AEFE-CFAA047DF419}" type="datetimeFigureOut">
              <a:rPr lang="es-ES" smtClean="0">
                <a:solidFill>
                  <a:prstClr val="black">
                    <a:tint val="75000"/>
                  </a:prstClr>
                </a:solidFill>
              </a:rPr>
              <a:pPr/>
              <a:t>17/06/2015</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A9D4A08-6063-48A1-AA33-34196C6CDA0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1533027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5F54986-5C10-46FA-AEFE-CFAA047DF419}" type="datetimeFigureOut">
              <a:rPr lang="es-ES" smtClean="0">
                <a:solidFill>
                  <a:prstClr val="black">
                    <a:tint val="75000"/>
                  </a:prstClr>
                </a:solidFill>
              </a:rPr>
              <a:pPr/>
              <a:t>17/06/2015</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A9D4A08-6063-48A1-AA33-34196C6CDA0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53980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5F54986-5C10-46FA-AEFE-CFAA047DF419}" type="datetimeFigureOut">
              <a:rPr lang="es-ES" smtClean="0">
                <a:solidFill>
                  <a:prstClr val="black">
                    <a:tint val="75000"/>
                  </a:prstClr>
                </a:solidFill>
              </a:rPr>
              <a:pPr/>
              <a:t>17/06/2015</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A9D4A08-6063-48A1-AA33-34196C6CDA0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683027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5F54986-5C10-46FA-AEFE-CFAA047DF419}" type="datetimeFigureOut">
              <a:rPr lang="es-ES" smtClean="0">
                <a:solidFill>
                  <a:prstClr val="black">
                    <a:tint val="75000"/>
                  </a:prstClr>
                </a:solidFill>
              </a:rPr>
              <a:pPr/>
              <a:t>17/06/2015</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A9D4A08-6063-48A1-AA33-34196C6CDA0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932360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5F54986-5C10-46FA-AEFE-CFAA047DF419}" type="datetimeFigureOut">
              <a:rPr lang="es-ES" smtClean="0">
                <a:solidFill>
                  <a:prstClr val="black">
                    <a:tint val="75000"/>
                  </a:prstClr>
                </a:solidFill>
              </a:rPr>
              <a:pPr/>
              <a:t>17/06/2015</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A9D4A08-6063-48A1-AA33-34196C6CDA0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49188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Diapositiva de títol">
    <p:spTree>
      <p:nvGrpSpPr>
        <p:cNvPr id="1" name=""/>
        <p:cNvGrpSpPr/>
        <p:nvPr/>
      </p:nvGrpSpPr>
      <p:grpSpPr>
        <a:xfrm>
          <a:off x="0" y="0"/>
          <a:ext cx="0" cy="0"/>
          <a:chOff x="0" y="0"/>
          <a:chExt cx="0" cy="0"/>
        </a:xfrm>
      </p:grpSpPr>
      <p:sp>
        <p:nvSpPr>
          <p:cNvPr id="2" name="Títol 1"/>
          <p:cNvSpPr>
            <a:spLocks noGrp="1"/>
          </p:cNvSpPr>
          <p:nvPr>
            <p:ph type="ctrTitle"/>
          </p:nvPr>
        </p:nvSpPr>
        <p:spPr>
          <a:xfrm>
            <a:off x="685800" y="2130613"/>
            <a:ext cx="7772400" cy="1470025"/>
          </a:xfrm>
        </p:spPr>
        <p:txBody>
          <a:bodyPr/>
          <a:lstStyle/>
          <a:p>
            <a:r>
              <a:rPr lang="ca-ES" smtClean="0"/>
              <a:t>Feu clic aquí per editar l'estil</a:t>
            </a:r>
            <a:endParaRPr lang="ca-ES"/>
          </a:p>
        </p:txBody>
      </p:sp>
      <p:sp>
        <p:nvSpPr>
          <p:cNvPr id="3" name="Subtíto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smtClean="0"/>
              <a:t>Feu clic aquí per editar l'estil de subtítols del patró.</a:t>
            </a:r>
            <a:endParaRPr lang="ca-ES"/>
          </a:p>
        </p:txBody>
      </p:sp>
      <p:sp>
        <p:nvSpPr>
          <p:cNvPr id="4" name="Contenidor de data 3"/>
          <p:cNvSpPr>
            <a:spLocks noGrp="1"/>
          </p:cNvSpPr>
          <p:nvPr>
            <p:ph type="dt" sz="half" idx="10"/>
          </p:nvPr>
        </p:nvSpPr>
        <p:spPr>
          <a:xfrm>
            <a:off x="457200" y="6356538"/>
            <a:ext cx="2133600" cy="365125"/>
          </a:xfrm>
          <a:prstGeom prst="rect">
            <a:avLst/>
          </a:prstGeom>
        </p:spPr>
        <p:txBody>
          <a:bodyPr/>
          <a:lstStyle/>
          <a:p>
            <a:fld id="{7CC05714-922C-4133-85E5-DAD2EBC0A398}" type="datetimeFigureOut">
              <a:rPr lang="ca-ES" smtClean="0"/>
              <a:pPr/>
              <a:t>17/06/2015</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06892729-8B9F-4FDC-8066-DCA6AAC9FF31}" type="slidenum">
              <a:rPr lang="ca-ES" smtClean="0"/>
              <a:pPr/>
              <a:t>‹Nº›</a:t>
            </a:fld>
            <a:endParaRPr lang="ca-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F54986-5C10-46FA-AEFE-CFAA047DF419}" type="datetimeFigureOut">
              <a:rPr lang="es-ES" smtClean="0">
                <a:solidFill>
                  <a:prstClr val="black">
                    <a:tint val="75000"/>
                  </a:prstClr>
                </a:solidFill>
              </a:rPr>
              <a:pPr/>
              <a:t>17/06/2015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A9D4A08-6063-48A1-AA33-34196C6CDA0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135859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F54986-5C10-46FA-AEFE-CFAA047DF419}" type="datetimeFigureOut">
              <a:rPr lang="es-ES" smtClean="0">
                <a:solidFill>
                  <a:prstClr val="black">
                    <a:tint val="75000"/>
                  </a:prstClr>
                </a:solidFill>
              </a:rPr>
              <a:pPr/>
              <a:t>17/06/2015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A9D4A08-6063-48A1-AA33-34196C6CDA0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322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5F54986-5C10-46FA-AEFE-CFAA047DF419}" type="datetimeFigureOut">
              <a:rPr lang="es-ES" smtClean="0">
                <a:solidFill>
                  <a:prstClr val="black">
                    <a:tint val="75000"/>
                  </a:prstClr>
                </a:solidFill>
              </a:rPr>
              <a:pPr/>
              <a:t>17/06/2015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A9D4A08-6063-48A1-AA33-34196C6CDA0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0813964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F54986-5C10-46FA-AEFE-CFAA047DF419}" type="datetimeFigureOut">
              <a:rPr lang="es-ES" smtClean="0">
                <a:solidFill>
                  <a:prstClr val="black">
                    <a:tint val="75000"/>
                  </a:prstClr>
                </a:solidFill>
              </a:rPr>
              <a:pPr/>
              <a:t>17/06/2015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A9D4A08-6063-48A1-AA33-34196C6CDA0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008295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5F54986-5C10-46FA-AEFE-CFAA047DF419}" type="datetimeFigureOut">
              <a:rPr lang="es-ES" smtClean="0">
                <a:solidFill>
                  <a:prstClr val="black">
                    <a:tint val="75000"/>
                  </a:prstClr>
                </a:solidFill>
              </a:rPr>
              <a:pPr/>
              <a:t>17/06/2015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A9D4A08-6063-48A1-AA33-34196C6CDA0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6553707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5F54986-5C10-46FA-AEFE-CFAA047DF419}" type="datetimeFigureOut">
              <a:rPr lang="es-ES" smtClean="0">
                <a:solidFill>
                  <a:prstClr val="black">
                    <a:tint val="75000"/>
                  </a:prstClr>
                </a:solidFill>
              </a:rPr>
              <a:pPr/>
              <a:t>17/06/2015</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A9D4A08-6063-48A1-AA33-34196C6CDA0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1568779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5F54986-5C10-46FA-AEFE-CFAA047DF419}" type="datetimeFigureOut">
              <a:rPr lang="es-ES" smtClean="0">
                <a:solidFill>
                  <a:prstClr val="black">
                    <a:tint val="75000"/>
                  </a:prstClr>
                </a:solidFill>
              </a:rPr>
              <a:pPr/>
              <a:t>17/06/2015</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A9D4A08-6063-48A1-AA33-34196C6CDA0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244648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5F54986-5C10-46FA-AEFE-CFAA047DF419}" type="datetimeFigureOut">
              <a:rPr lang="es-ES" smtClean="0">
                <a:solidFill>
                  <a:prstClr val="black">
                    <a:tint val="75000"/>
                  </a:prstClr>
                </a:solidFill>
              </a:rPr>
              <a:pPr/>
              <a:t>17/06/2015</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A9D4A08-6063-48A1-AA33-34196C6CDA0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421102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5F54986-5C10-46FA-AEFE-CFAA047DF419}" type="datetimeFigureOut">
              <a:rPr lang="es-ES" smtClean="0">
                <a:solidFill>
                  <a:prstClr val="black">
                    <a:tint val="75000"/>
                  </a:prstClr>
                </a:solidFill>
              </a:rPr>
              <a:pPr/>
              <a:t>17/06/2015</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A9D4A08-6063-48A1-AA33-34196C6CDA0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766281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5F54986-5C10-46FA-AEFE-CFAA047DF419}" type="datetimeFigureOut">
              <a:rPr lang="es-ES" smtClean="0">
                <a:solidFill>
                  <a:prstClr val="black">
                    <a:tint val="75000"/>
                  </a:prstClr>
                </a:solidFill>
              </a:rPr>
              <a:pPr/>
              <a:t>17/06/2015</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A9D4A08-6063-48A1-AA33-34196C6CDA0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05981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ítol, text i galeria d'imatges">
    <p:spTree>
      <p:nvGrpSpPr>
        <p:cNvPr id="1" name=""/>
        <p:cNvGrpSpPr/>
        <p:nvPr/>
      </p:nvGrpSpPr>
      <p:grpSpPr>
        <a:xfrm>
          <a:off x="0" y="0"/>
          <a:ext cx="0" cy="0"/>
          <a:chOff x="0" y="0"/>
          <a:chExt cx="0" cy="0"/>
        </a:xfrm>
      </p:grpSpPr>
      <p:sp>
        <p:nvSpPr>
          <p:cNvPr id="2" name="Títol 1"/>
          <p:cNvSpPr>
            <a:spLocks noGrp="1"/>
          </p:cNvSpPr>
          <p:nvPr>
            <p:ph type="title"/>
          </p:nvPr>
        </p:nvSpPr>
        <p:spPr>
          <a:xfrm>
            <a:off x="2667000" y="152400"/>
            <a:ext cx="6324600" cy="1143000"/>
          </a:xfrm>
        </p:spPr>
        <p:txBody>
          <a:bodyPr/>
          <a:lstStyle/>
          <a:p>
            <a:r>
              <a:rPr lang="ca-ES" smtClean="0"/>
              <a:t>Feu clic aquí per editar l'estil</a:t>
            </a:r>
            <a:endParaRPr lang="ca-ES"/>
          </a:p>
        </p:txBody>
      </p:sp>
      <p:sp>
        <p:nvSpPr>
          <p:cNvPr id="3" name="Contenidor de text 2"/>
          <p:cNvSpPr>
            <a:spLocks noGrp="1"/>
          </p:cNvSpPr>
          <p:nvPr>
            <p:ph type="body" sz="half" idx="1"/>
          </p:nvPr>
        </p:nvSpPr>
        <p:spPr>
          <a:xfrm>
            <a:off x="1066800" y="1981200"/>
            <a:ext cx="3810000" cy="4114800"/>
          </a:xfrm>
        </p:spPr>
        <p:txBody>
          <a:body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galeria d'imatges 3"/>
          <p:cNvSpPr>
            <a:spLocks noGrp="1"/>
          </p:cNvSpPr>
          <p:nvPr>
            <p:ph type="clipArt" sz="half" idx="2"/>
          </p:nvPr>
        </p:nvSpPr>
        <p:spPr>
          <a:xfrm>
            <a:off x="5029200" y="1981200"/>
            <a:ext cx="3810000" cy="4114800"/>
          </a:xfrm>
        </p:spPr>
        <p:txBody>
          <a:bodyPr/>
          <a:lstStyle/>
          <a:p>
            <a:endParaRPr lang="ca-ES"/>
          </a:p>
        </p:txBody>
      </p:sp>
      <p:sp>
        <p:nvSpPr>
          <p:cNvPr id="5" name="Contenidor de peu de pàgina 4"/>
          <p:cNvSpPr>
            <a:spLocks noGrp="1"/>
          </p:cNvSpPr>
          <p:nvPr>
            <p:ph type="ftr" sz="quarter" idx="10"/>
          </p:nvPr>
        </p:nvSpPr>
        <p:spPr>
          <a:xfrm>
            <a:off x="1143000" y="6248400"/>
            <a:ext cx="6096000" cy="457200"/>
          </a:xfrm>
        </p:spPr>
        <p:txBody>
          <a:bodyPr/>
          <a:lstStyle>
            <a:lvl1pPr>
              <a:defRPr/>
            </a:lvl1pPr>
          </a:lstStyle>
          <a:p>
            <a:endParaRPr lang="es-ES"/>
          </a:p>
        </p:txBody>
      </p:sp>
      <p:sp>
        <p:nvSpPr>
          <p:cNvPr id="6" name="Contenidor de número de diapositiva 5"/>
          <p:cNvSpPr>
            <a:spLocks noGrp="1"/>
          </p:cNvSpPr>
          <p:nvPr>
            <p:ph type="sldNum" sz="quarter" idx="11"/>
          </p:nvPr>
        </p:nvSpPr>
        <p:spPr>
          <a:xfrm>
            <a:off x="7391400" y="6248400"/>
            <a:ext cx="1447800" cy="457200"/>
          </a:xfrm>
        </p:spPr>
        <p:txBody>
          <a:bodyPr/>
          <a:lstStyle>
            <a:lvl1pPr>
              <a:defRPr/>
            </a:lvl1pPr>
          </a:lstStyle>
          <a:p>
            <a:fld id="{E90CDFC5-3330-4E0E-B104-A96B9544D150}" type="slidenum">
              <a:rPr lang="es-ES"/>
              <a:pPr/>
              <a:t>‹Nº›</a:t>
            </a:fld>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5F54986-5C10-46FA-AEFE-CFAA047DF419}" type="datetimeFigureOut">
              <a:rPr lang="es-ES" smtClean="0">
                <a:solidFill>
                  <a:prstClr val="black">
                    <a:tint val="75000"/>
                  </a:prstClr>
                </a:solidFill>
              </a:rPr>
              <a:pPr/>
              <a:t>17/06/2015</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A9D4A08-6063-48A1-AA33-34196C6CDA0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5175182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F54986-5C10-46FA-AEFE-CFAA047DF419}" type="datetimeFigureOut">
              <a:rPr lang="es-ES" smtClean="0">
                <a:solidFill>
                  <a:prstClr val="black">
                    <a:tint val="75000"/>
                  </a:prstClr>
                </a:solidFill>
              </a:rPr>
              <a:pPr/>
              <a:t>17/06/2015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A9D4A08-6063-48A1-AA33-34196C6CDA0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1730268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F54986-5C10-46FA-AEFE-CFAA047DF419}" type="datetimeFigureOut">
              <a:rPr lang="es-ES" smtClean="0">
                <a:solidFill>
                  <a:prstClr val="black">
                    <a:tint val="75000"/>
                  </a:prstClr>
                </a:solidFill>
              </a:rPr>
              <a:pPr/>
              <a:t>17/06/2015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A9D4A08-6063-48A1-AA33-34196C6CDA0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97209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5F54986-5C10-46FA-AEFE-CFAA047DF419}" type="datetimeFigureOut">
              <a:rPr lang="es-ES" smtClean="0">
                <a:solidFill>
                  <a:prstClr val="black">
                    <a:tint val="75000"/>
                  </a:prstClr>
                </a:solidFill>
              </a:rPr>
              <a:pPr/>
              <a:t>17/06/2015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A9D4A08-6063-48A1-AA33-34196C6CDA0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065768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F54986-5C10-46FA-AEFE-CFAA047DF419}" type="datetimeFigureOut">
              <a:rPr lang="es-ES" smtClean="0">
                <a:solidFill>
                  <a:prstClr val="black">
                    <a:tint val="75000"/>
                  </a:prstClr>
                </a:solidFill>
              </a:rPr>
              <a:pPr/>
              <a:t>17/06/2015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A9D4A08-6063-48A1-AA33-34196C6CDA0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075159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5F54986-5C10-46FA-AEFE-CFAA047DF419}" type="datetimeFigureOut">
              <a:rPr lang="es-ES" smtClean="0">
                <a:solidFill>
                  <a:prstClr val="black">
                    <a:tint val="75000"/>
                  </a:prstClr>
                </a:solidFill>
              </a:rPr>
              <a:pPr/>
              <a:t>17/06/2015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A9D4A08-6063-48A1-AA33-34196C6CDA0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300399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5F54986-5C10-46FA-AEFE-CFAA047DF419}" type="datetimeFigureOut">
              <a:rPr lang="es-ES" smtClean="0">
                <a:solidFill>
                  <a:prstClr val="black">
                    <a:tint val="75000"/>
                  </a:prstClr>
                </a:solidFill>
              </a:rPr>
              <a:pPr/>
              <a:t>17/06/2015</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A9D4A08-6063-48A1-AA33-34196C6CDA0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3145987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5F54986-5C10-46FA-AEFE-CFAA047DF419}" type="datetimeFigureOut">
              <a:rPr lang="es-ES" smtClean="0">
                <a:solidFill>
                  <a:prstClr val="black">
                    <a:tint val="75000"/>
                  </a:prstClr>
                </a:solidFill>
              </a:rPr>
              <a:pPr/>
              <a:t>17/06/2015</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A9D4A08-6063-48A1-AA33-34196C6CDA0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0124437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5F54986-5C10-46FA-AEFE-CFAA047DF419}" type="datetimeFigureOut">
              <a:rPr lang="es-ES" smtClean="0">
                <a:solidFill>
                  <a:prstClr val="black">
                    <a:tint val="75000"/>
                  </a:prstClr>
                </a:solidFill>
              </a:rPr>
              <a:pPr/>
              <a:t>17/06/2015</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A9D4A08-6063-48A1-AA33-34196C6CDA0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5502986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5F54986-5C10-46FA-AEFE-CFAA047DF419}" type="datetimeFigureOut">
              <a:rPr lang="es-ES" smtClean="0">
                <a:solidFill>
                  <a:prstClr val="black">
                    <a:tint val="75000"/>
                  </a:prstClr>
                </a:solidFill>
              </a:rPr>
              <a:pPr/>
              <a:t>17/06/2015</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A9D4A08-6063-48A1-AA33-34196C6CDA0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572458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595313" y="6351588"/>
            <a:ext cx="1990725" cy="339725"/>
          </a:xfrm>
          <a:prstGeom prst="rect">
            <a:avLst/>
          </a:prstGeom>
        </p:spPr>
        <p:txBody>
          <a:bodyPr wrap="none">
            <a:spAutoFit/>
          </a:bodyPr>
          <a:lstStyle/>
          <a:p>
            <a:pPr>
              <a:defRPr/>
            </a:pPr>
            <a:r>
              <a:rPr lang="en-US" sz="1600" b="1" dirty="0">
                <a:solidFill>
                  <a:srgbClr val="002E8A"/>
                </a:solidFill>
                <a:latin typeface="Arial" charset="0"/>
              </a:rPr>
              <a:t>www.geomapp.net</a:t>
            </a:r>
          </a:p>
        </p:txBody>
      </p:sp>
      <p:sp>
        <p:nvSpPr>
          <p:cNvPr id="2" name="Title 1"/>
          <p:cNvSpPr>
            <a:spLocks noGrp="1"/>
          </p:cNvSpPr>
          <p:nvPr>
            <p:ph type="title"/>
          </p:nvPr>
        </p:nvSpPr>
        <p:spPr/>
        <p:txBody>
          <a:bodyPr/>
          <a:lstStyle>
            <a:lvl1pPr>
              <a:defRPr baseline="0">
                <a:solidFill>
                  <a:srgbClr val="002E8A"/>
                </a:solidFill>
                <a:latin typeface="Bookman Old Style" pitchFamily="18" charset="0"/>
                <a:cs typeface="Arial" pitchFamily="34" charset="0"/>
              </a:defRPr>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457200" y="1219200"/>
            <a:ext cx="8229600" cy="4937760"/>
          </a:xfrm>
        </p:spPr>
        <p:txBody>
          <a:bodyPr/>
          <a:lstStyle>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3"/>
          <p:cNvSpPr>
            <a:spLocks noGrp="1"/>
          </p:cNvSpPr>
          <p:nvPr>
            <p:ph type="dt" sz="half" idx="10"/>
          </p:nvPr>
        </p:nvSpPr>
        <p:spPr>
          <a:xfrm>
            <a:off x="6400800" y="6356350"/>
            <a:ext cx="2289175" cy="365125"/>
          </a:xfrm>
          <a:prstGeom prst="rect">
            <a:avLst/>
          </a:prstGeom>
        </p:spPr>
        <p:txBody>
          <a:bodyPr/>
          <a:lstStyle>
            <a:lvl1pPr>
              <a:defRPr/>
            </a:lvl1pPr>
          </a:lstStyle>
          <a:p>
            <a:pPr>
              <a:defRPr/>
            </a:pPr>
            <a:fld id="{85B866EC-385F-44A4-9C47-696505E0DA56}" type="datetimeFigureOut">
              <a:rPr lang="en-US"/>
              <a:pPr>
                <a:defRPr/>
              </a:pPr>
              <a:t>6/17/2015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r>
              <a:rPr lang="en-US"/>
              <a:t>www.geomapp.net</a:t>
            </a:r>
          </a:p>
        </p:txBody>
      </p:sp>
    </p:spTree>
    <p:extLst>
      <p:ext uri="{BB962C8B-B14F-4D97-AF65-F5344CB8AC3E}">
        <p14:creationId xmlns:p14="http://schemas.microsoft.com/office/powerpoint/2010/main" val="40287520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5F54986-5C10-46FA-AEFE-CFAA047DF419}" type="datetimeFigureOut">
              <a:rPr lang="es-ES" smtClean="0">
                <a:solidFill>
                  <a:prstClr val="black">
                    <a:tint val="75000"/>
                  </a:prstClr>
                </a:solidFill>
              </a:rPr>
              <a:pPr/>
              <a:t>17/06/2015</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A9D4A08-6063-48A1-AA33-34196C6CDA0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408853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5F54986-5C10-46FA-AEFE-CFAA047DF419}" type="datetimeFigureOut">
              <a:rPr lang="es-ES" smtClean="0">
                <a:solidFill>
                  <a:prstClr val="black">
                    <a:tint val="75000"/>
                  </a:prstClr>
                </a:solidFill>
              </a:rPr>
              <a:pPr/>
              <a:t>17/06/2015</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A9D4A08-6063-48A1-AA33-34196C6CDA0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460570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F54986-5C10-46FA-AEFE-CFAA047DF419}" type="datetimeFigureOut">
              <a:rPr lang="es-ES" smtClean="0">
                <a:solidFill>
                  <a:prstClr val="black">
                    <a:tint val="75000"/>
                  </a:prstClr>
                </a:solidFill>
              </a:rPr>
              <a:pPr/>
              <a:t>17/06/2015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A9D4A08-6063-48A1-AA33-34196C6CDA0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874647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F54986-5C10-46FA-AEFE-CFAA047DF419}" type="datetimeFigureOut">
              <a:rPr lang="es-ES" smtClean="0">
                <a:solidFill>
                  <a:prstClr val="black">
                    <a:tint val="75000"/>
                  </a:prstClr>
                </a:solidFill>
              </a:rPr>
              <a:pPr/>
              <a:t>17/06/2015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A9D4A08-6063-48A1-AA33-34196C6CDA07}"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893982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Inici">
    <p:spTree>
      <p:nvGrpSpPr>
        <p:cNvPr id="1" name=""/>
        <p:cNvGrpSpPr/>
        <p:nvPr/>
      </p:nvGrpSpPr>
      <p:grpSpPr>
        <a:xfrm>
          <a:off x="0" y="0"/>
          <a:ext cx="0" cy="0"/>
          <a:chOff x="0" y="0"/>
          <a:chExt cx="0" cy="0"/>
        </a:xfrm>
      </p:grpSpPr>
      <p:pic>
        <p:nvPicPr>
          <p:cNvPr id="4" name="Picture 17"/>
          <p:cNvPicPr>
            <a:picLocks noChangeAspect="1" noChangeArrowheads="1"/>
          </p:cNvPicPr>
          <p:nvPr/>
        </p:nvPicPr>
        <p:blipFill>
          <a:blip r:embed="rId2" cstate="print"/>
          <a:srcRect/>
          <a:stretch>
            <a:fillRect/>
          </a:stretch>
        </p:blipFill>
        <p:spPr bwMode="auto">
          <a:xfrm>
            <a:off x="4826000" y="4562475"/>
            <a:ext cx="1871663" cy="763588"/>
          </a:xfrm>
          <a:prstGeom prst="rect">
            <a:avLst/>
          </a:prstGeom>
          <a:noFill/>
          <a:ln w="9525" algn="ctr">
            <a:noFill/>
            <a:miter lim="800000"/>
            <a:headEnd/>
            <a:tailEnd/>
          </a:ln>
        </p:spPr>
      </p:pic>
      <p:pic>
        <p:nvPicPr>
          <p:cNvPr id="6" name="Picture 18"/>
          <p:cNvPicPr>
            <a:picLocks noChangeAspect="1" noChangeArrowheads="1"/>
          </p:cNvPicPr>
          <p:nvPr/>
        </p:nvPicPr>
        <p:blipFill>
          <a:blip r:embed="rId3" cstate="print"/>
          <a:srcRect/>
          <a:stretch>
            <a:fillRect/>
          </a:stretch>
        </p:blipFill>
        <p:spPr bwMode="auto">
          <a:xfrm>
            <a:off x="4821238" y="5999163"/>
            <a:ext cx="1223962" cy="319087"/>
          </a:xfrm>
          <a:prstGeom prst="rect">
            <a:avLst/>
          </a:prstGeom>
          <a:noFill/>
          <a:ln w="9525" algn="ctr">
            <a:noFill/>
            <a:miter lim="800000"/>
            <a:headEnd/>
            <a:tailEnd/>
          </a:ln>
        </p:spPr>
      </p:pic>
      <p:sp>
        <p:nvSpPr>
          <p:cNvPr id="300042" name="Rectangle 10"/>
          <p:cNvSpPr>
            <a:spLocks noGrp="1" noChangeArrowheads="1"/>
          </p:cNvSpPr>
          <p:nvPr>
            <p:ph type="ctrTitle"/>
          </p:nvPr>
        </p:nvSpPr>
        <p:spPr>
          <a:xfrm>
            <a:off x="4570412" y="0"/>
            <a:ext cx="4573587" cy="2278063"/>
          </a:xfrm>
        </p:spPr>
        <p:txBody>
          <a:bodyPr lIns="270000" anchor="b"/>
          <a:lstStyle>
            <a:lvl1pPr>
              <a:defRPr>
                <a:latin typeface="Helvetica" pitchFamily="34" charset="0"/>
              </a:defRPr>
            </a:lvl1pPr>
          </a:lstStyle>
          <a:p>
            <a:r>
              <a:rPr lang="ca-ES" noProof="0" smtClean="0"/>
              <a:t>Feu clic aquí per editar l'estil</a:t>
            </a:r>
            <a:endParaRPr lang="ca-ES" noProof="0" dirty="0"/>
          </a:p>
        </p:txBody>
      </p:sp>
      <p:sp>
        <p:nvSpPr>
          <p:cNvPr id="5" name="Contenidor de text 10"/>
          <p:cNvSpPr>
            <a:spLocks noGrp="1"/>
          </p:cNvSpPr>
          <p:nvPr>
            <p:ph type="body" sz="quarter" idx="12"/>
          </p:nvPr>
        </p:nvSpPr>
        <p:spPr>
          <a:xfrm>
            <a:off x="4572000" y="2276872"/>
            <a:ext cx="4572000" cy="1080120"/>
          </a:xfrm>
          <a:solidFill>
            <a:srgbClr val="DDDDDD"/>
          </a:solidFill>
          <a:ln>
            <a:noFill/>
          </a:ln>
        </p:spPr>
        <p:txBody>
          <a:bodyPr lIns="270000" tIns="180000" rIns="180000" bIns="180000" anchor="b"/>
          <a:lstStyle>
            <a:lvl1pPr marL="0" indent="0">
              <a:buNone/>
              <a:defRPr>
                <a:latin typeface="Helvetica" pitchFamily="34" charset="0"/>
              </a:defRPr>
            </a:lvl1pPr>
          </a:lstStyle>
          <a:p>
            <a:pPr lvl="0"/>
            <a:r>
              <a:rPr lang="ca-ES" smtClean="0"/>
              <a:t>Feu clic aquí per editar els estils de text</a:t>
            </a:r>
          </a:p>
        </p:txBody>
      </p:sp>
    </p:spTree>
    <p:extLst>
      <p:ext uri="{BB962C8B-B14F-4D97-AF65-F5344CB8AC3E}">
        <p14:creationId xmlns:p14="http://schemas.microsoft.com/office/powerpoint/2010/main" val="6475131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parador">
    <p:spTree>
      <p:nvGrpSpPr>
        <p:cNvPr id="1" name=""/>
        <p:cNvGrpSpPr/>
        <p:nvPr/>
      </p:nvGrpSpPr>
      <p:grpSpPr>
        <a:xfrm>
          <a:off x="0" y="0"/>
          <a:ext cx="0" cy="0"/>
          <a:chOff x="0" y="0"/>
          <a:chExt cx="0" cy="0"/>
        </a:xfrm>
      </p:grpSpPr>
      <p:sp>
        <p:nvSpPr>
          <p:cNvPr id="2" name="Títol 1"/>
          <p:cNvSpPr>
            <a:spLocks noGrp="1"/>
          </p:cNvSpPr>
          <p:nvPr>
            <p:ph type="title"/>
          </p:nvPr>
        </p:nvSpPr>
        <p:spPr>
          <a:xfrm>
            <a:off x="1" y="358774"/>
            <a:ext cx="3071802" cy="3070225"/>
          </a:xfrm>
        </p:spPr>
        <p:txBody>
          <a:bodyPr/>
          <a:lstStyle>
            <a:lvl1pPr>
              <a:defRPr>
                <a:latin typeface="Helvetica" pitchFamily="34" charset="0"/>
              </a:defRPr>
            </a:lvl1pPr>
          </a:lstStyle>
          <a:p>
            <a:r>
              <a:rPr lang="ca-ES" smtClean="0"/>
              <a:t>Feu clic aquí per editar l'estil</a:t>
            </a:r>
            <a:endParaRPr lang="ca-ES" dirty="0"/>
          </a:p>
        </p:txBody>
      </p:sp>
      <p:sp>
        <p:nvSpPr>
          <p:cNvPr id="11" name="Contenidor de text 10"/>
          <p:cNvSpPr>
            <a:spLocks noGrp="1"/>
          </p:cNvSpPr>
          <p:nvPr>
            <p:ph type="body" sz="quarter" idx="12"/>
          </p:nvPr>
        </p:nvSpPr>
        <p:spPr>
          <a:xfrm>
            <a:off x="3071802" y="3429000"/>
            <a:ext cx="3071834" cy="3071834"/>
          </a:xfrm>
          <a:solidFill>
            <a:srgbClr val="DDDDDD"/>
          </a:solidFill>
          <a:ln>
            <a:noFill/>
          </a:ln>
        </p:spPr>
        <p:txBody>
          <a:bodyPr lIns="720000" tIns="0" rIns="540000" bIns="0" anchor="ctr"/>
          <a:lstStyle>
            <a:lvl1pPr marL="0" indent="0">
              <a:buNone/>
              <a:defRPr>
                <a:latin typeface="Helvetica" pitchFamily="34" charset="0"/>
              </a:defRPr>
            </a:lvl1pPr>
          </a:lstStyle>
          <a:p>
            <a:pPr lvl="0"/>
            <a:r>
              <a:rPr lang="ca-ES" smtClean="0"/>
              <a:t>Feu clic aquí per editar els estils de text</a:t>
            </a:r>
          </a:p>
        </p:txBody>
      </p:sp>
      <p:sp>
        <p:nvSpPr>
          <p:cNvPr id="4" name="Rectangle 23"/>
          <p:cNvSpPr>
            <a:spLocks noGrp="1" noChangeArrowheads="1"/>
          </p:cNvSpPr>
          <p:nvPr>
            <p:ph type="sldNum" sz="quarter" idx="13"/>
          </p:nvPr>
        </p:nvSpPr>
        <p:spPr/>
        <p:txBody>
          <a:bodyPr/>
          <a:lstStyle>
            <a:lvl1pPr>
              <a:defRPr/>
            </a:lvl1pPr>
          </a:lstStyle>
          <a:p>
            <a:pPr>
              <a:defRPr/>
            </a:pPr>
            <a:fld id="{34A37877-A273-4912-85D7-710EAA40708D}" type="slidenum">
              <a:rPr lang="es-ES"/>
              <a:pPr>
                <a:defRPr/>
              </a:pPr>
              <a:t>‹Nº›</a:t>
            </a:fld>
            <a:endParaRPr lang="es-ES"/>
          </a:p>
        </p:txBody>
      </p:sp>
      <p:sp>
        <p:nvSpPr>
          <p:cNvPr id="5" name="Rectangle 24"/>
          <p:cNvSpPr>
            <a:spLocks noGrp="1" noChangeArrowheads="1"/>
          </p:cNvSpPr>
          <p:nvPr>
            <p:ph type="ftr" sz="quarter" idx="14"/>
          </p:nvPr>
        </p:nvSpPr>
        <p:spPr>
          <a:xfrm>
            <a:off x="0" y="6494463"/>
            <a:ext cx="8786813" cy="360362"/>
          </a:xfrm>
        </p:spPr>
        <p:txBody>
          <a:bodyPr/>
          <a:lstStyle>
            <a:lvl1pPr>
              <a:defRPr/>
            </a:lvl1pPr>
          </a:lstStyle>
          <a:p>
            <a:pPr>
              <a:defRPr/>
            </a:pPr>
            <a:endParaRPr lang="es-ES"/>
          </a:p>
        </p:txBody>
      </p:sp>
    </p:spTree>
    <p:extLst>
      <p:ext uri="{BB962C8B-B14F-4D97-AF65-F5344CB8AC3E}">
        <p14:creationId xmlns:p14="http://schemas.microsoft.com/office/powerpoint/2010/main" val="39948953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Dues column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lvl1pPr>
              <a:defRPr>
                <a:latin typeface="Helvetica" pitchFamily="34" charset="0"/>
              </a:defRPr>
            </a:lvl1pPr>
          </a:lstStyle>
          <a:p>
            <a:r>
              <a:rPr lang="ca-ES" smtClean="0"/>
              <a:t>Feu clic aquí per editar l'estil</a:t>
            </a:r>
            <a:endParaRPr lang="ca-ES" dirty="0"/>
          </a:p>
        </p:txBody>
      </p:sp>
      <p:sp>
        <p:nvSpPr>
          <p:cNvPr id="3" name="Contenidor de contingut 2"/>
          <p:cNvSpPr>
            <a:spLocks noGrp="1"/>
          </p:cNvSpPr>
          <p:nvPr>
            <p:ph sz="half" idx="1"/>
          </p:nvPr>
        </p:nvSpPr>
        <p:spPr>
          <a:xfrm>
            <a:off x="714348" y="2000240"/>
            <a:ext cx="3456000" cy="4140000"/>
          </a:xfrm>
        </p:spPr>
        <p:txBody>
          <a:bodyPr/>
          <a:lstStyle>
            <a:lvl1pPr>
              <a:defRPr sz="2000">
                <a:latin typeface="Helvetica" pitchFamily="34" charset="0"/>
              </a:defRPr>
            </a:lvl1pPr>
            <a:lvl2pPr>
              <a:defRPr lang="ca-ES" sz="1600" dirty="0" smtClean="0">
                <a:solidFill>
                  <a:schemeClr val="tx1"/>
                </a:solidFill>
                <a:latin typeface="Helvetica" pitchFamily="34" charset="0"/>
              </a:defRPr>
            </a:lvl2pPr>
            <a:lvl3pPr marL="648000" indent="-288000">
              <a:spcBef>
                <a:spcPts val="960"/>
              </a:spcBef>
              <a:buFont typeface="Arial" pitchFamily="34" charset="0"/>
              <a:buChar char="•"/>
              <a:defRPr lang="ca-ES" sz="1400" dirty="0" smtClean="0">
                <a:solidFill>
                  <a:schemeClr val="tx1"/>
                </a:solidFill>
                <a:latin typeface="Helvetica" pitchFamily="34" charset="0"/>
                <a:ea typeface="Helvetica" pitchFamily="34" charset="0"/>
                <a:cs typeface="Helvetica" pitchFamily="34" charset="0"/>
              </a:defRPr>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els estils de text</a:t>
            </a:r>
          </a:p>
          <a:p>
            <a:pPr lvl="1"/>
            <a:r>
              <a:rPr lang="ca-ES" smtClean="0"/>
              <a:t>Segon nivell</a:t>
            </a:r>
          </a:p>
          <a:p>
            <a:pPr lvl="2"/>
            <a:r>
              <a:rPr lang="ca-ES" smtClean="0"/>
              <a:t>Tercer nivell</a:t>
            </a:r>
          </a:p>
        </p:txBody>
      </p:sp>
      <p:sp>
        <p:nvSpPr>
          <p:cNvPr id="4" name="Contenidor de contingut 3"/>
          <p:cNvSpPr>
            <a:spLocks noGrp="1"/>
          </p:cNvSpPr>
          <p:nvPr>
            <p:ph sz="half" idx="2"/>
          </p:nvPr>
        </p:nvSpPr>
        <p:spPr>
          <a:xfrm>
            <a:off x="4973652" y="2000240"/>
            <a:ext cx="3456000" cy="4140000"/>
          </a:xfrm>
        </p:spPr>
        <p:txBody>
          <a:bodyPr/>
          <a:lstStyle>
            <a:lvl1pPr>
              <a:defRPr sz="2000">
                <a:latin typeface="Helvetica" pitchFamily="34" charset="0"/>
              </a:defRPr>
            </a:lvl1pPr>
            <a:lvl2pPr>
              <a:defRPr sz="1600">
                <a:latin typeface="Helvetica" pitchFamily="34" charset="0"/>
              </a:defRPr>
            </a:lvl2pPr>
            <a:lvl3pPr marL="648000" marR="0" indent="-288000" algn="l" defTabSz="914400" rtl="0" eaLnBrk="0" fontAlgn="base" latinLnBrk="0" hangingPunct="0">
              <a:lnSpc>
                <a:spcPct val="100000"/>
              </a:lnSpc>
              <a:spcBef>
                <a:spcPts val="960"/>
              </a:spcBef>
              <a:spcAft>
                <a:spcPct val="0"/>
              </a:spcAft>
              <a:buClr>
                <a:srgbClr val="FFC000"/>
              </a:buClr>
              <a:buSzTx/>
              <a:buFont typeface="Arial" pitchFamily="34" charset="0"/>
              <a:buChar char="•"/>
              <a:tabLst/>
              <a:defRPr lang="ca-ES" sz="1400" dirty="0" smtClean="0">
                <a:solidFill>
                  <a:schemeClr val="tx1"/>
                </a:solidFill>
                <a:latin typeface="Helvetica" pitchFamily="34" charset="0"/>
                <a:ea typeface="Helvetica" pitchFamily="34" charset="0"/>
                <a:cs typeface="Helvetica" pitchFamily="34" charset="0"/>
              </a:defRPr>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els estils de text</a:t>
            </a:r>
          </a:p>
          <a:p>
            <a:pPr lvl="1"/>
            <a:r>
              <a:rPr lang="ca-ES" smtClean="0"/>
              <a:t>Segon nivell</a:t>
            </a:r>
          </a:p>
          <a:p>
            <a:pPr lvl="2"/>
            <a:r>
              <a:rPr lang="ca-ES" smtClean="0"/>
              <a:t>Tercer nivell</a:t>
            </a:r>
          </a:p>
        </p:txBody>
      </p:sp>
      <p:sp>
        <p:nvSpPr>
          <p:cNvPr id="5" name="Rectangle 23"/>
          <p:cNvSpPr>
            <a:spLocks noGrp="1" noChangeArrowheads="1"/>
          </p:cNvSpPr>
          <p:nvPr>
            <p:ph type="sldNum" sz="quarter" idx="10"/>
          </p:nvPr>
        </p:nvSpPr>
        <p:spPr/>
        <p:txBody>
          <a:bodyPr/>
          <a:lstStyle>
            <a:lvl1pPr>
              <a:defRPr/>
            </a:lvl1pPr>
          </a:lstStyle>
          <a:p>
            <a:pPr>
              <a:defRPr/>
            </a:pPr>
            <a:fld id="{38A6C8DB-447A-4B38-AE20-2B93C5923B4A}" type="slidenum">
              <a:rPr lang="es-ES"/>
              <a:pPr>
                <a:defRPr/>
              </a:pPr>
              <a:t>‹Nº›</a:t>
            </a:fld>
            <a:endParaRPr lang="es-ES"/>
          </a:p>
        </p:txBody>
      </p:sp>
      <p:sp>
        <p:nvSpPr>
          <p:cNvPr id="6" name="Rectangle 24"/>
          <p:cNvSpPr>
            <a:spLocks noGrp="1" noChangeArrowheads="1"/>
          </p:cNvSpPr>
          <p:nvPr>
            <p:ph type="ftr" sz="quarter" idx="11"/>
          </p:nvPr>
        </p:nvSpPr>
        <p:spPr>
          <a:xfrm>
            <a:off x="0" y="6494463"/>
            <a:ext cx="8786813" cy="360362"/>
          </a:xfrm>
        </p:spPr>
        <p:txBody>
          <a:bodyPr/>
          <a:lstStyle>
            <a:lvl1pPr>
              <a:defRPr/>
            </a:lvl1pPr>
          </a:lstStyle>
          <a:p>
            <a:pPr>
              <a:defRPr/>
            </a:pPr>
            <a:endParaRPr lang="es-ES"/>
          </a:p>
        </p:txBody>
      </p:sp>
    </p:spTree>
    <p:extLst>
      <p:ext uri="{BB962C8B-B14F-4D97-AF65-F5344CB8AC3E}">
        <p14:creationId xmlns:p14="http://schemas.microsoft.com/office/powerpoint/2010/main" val="16808985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Dues columnes màx">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lvl1pPr>
              <a:defRPr>
                <a:latin typeface="Helvetica" pitchFamily="34" charset="0"/>
              </a:defRPr>
            </a:lvl1pPr>
          </a:lstStyle>
          <a:p>
            <a:r>
              <a:rPr lang="ca-ES" smtClean="0"/>
              <a:t>Feu clic aquí per editar l'estil</a:t>
            </a:r>
            <a:endParaRPr lang="ca-ES" dirty="0"/>
          </a:p>
        </p:txBody>
      </p:sp>
      <p:sp>
        <p:nvSpPr>
          <p:cNvPr id="3" name="Contenidor de contingut 2"/>
          <p:cNvSpPr>
            <a:spLocks noGrp="1"/>
          </p:cNvSpPr>
          <p:nvPr>
            <p:ph sz="half" idx="1"/>
          </p:nvPr>
        </p:nvSpPr>
        <p:spPr>
          <a:xfrm>
            <a:off x="714348" y="2000240"/>
            <a:ext cx="3456000" cy="4140000"/>
          </a:xfrm>
        </p:spPr>
        <p:txBody>
          <a:bodyPr/>
          <a:lstStyle>
            <a:lvl1pPr>
              <a:defRPr sz="2000">
                <a:latin typeface="Helvetica" pitchFamily="34" charset="0"/>
              </a:defRPr>
            </a:lvl1pPr>
            <a:lvl2pPr>
              <a:defRPr sz="1600">
                <a:latin typeface="Helvetica" pitchFamily="34" charset="0"/>
              </a:defRPr>
            </a:lvl2pPr>
            <a:lvl3pPr marL="648000" marR="0" indent="-288000" algn="l" defTabSz="914400" rtl="0" eaLnBrk="0" fontAlgn="base" latinLnBrk="0" hangingPunct="0">
              <a:lnSpc>
                <a:spcPct val="100000"/>
              </a:lnSpc>
              <a:spcBef>
                <a:spcPts val="960"/>
              </a:spcBef>
              <a:spcAft>
                <a:spcPct val="0"/>
              </a:spcAft>
              <a:buClr>
                <a:srgbClr val="FFC000"/>
              </a:buClr>
              <a:buSzTx/>
              <a:buFont typeface="Arial" pitchFamily="34" charset="0"/>
              <a:buChar char="•"/>
              <a:tabLst/>
              <a:defRPr lang="ca-ES" sz="1400" smtClean="0">
                <a:solidFill>
                  <a:schemeClr val="tx1"/>
                </a:solidFill>
                <a:latin typeface="Helvetica" pitchFamily="34" charset="0"/>
                <a:ea typeface="Helvetica" pitchFamily="34" charset="0"/>
                <a:cs typeface="Helvetica" pitchFamily="34" charset="0"/>
              </a:defRPr>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els estils de text</a:t>
            </a:r>
          </a:p>
          <a:p>
            <a:pPr lvl="1"/>
            <a:r>
              <a:rPr lang="ca-ES" smtClean="0"/>
              <a:t>Segon nivell</a:t>
            </a:r>
          </a:p>
          <a:p>
            <a:pPr lvl="2"/>
            <a:r>
              <a:rPr lang="ca-ES" smtClean="0"/>
              <a:t>Tercer nivell</a:t>
            </a:r>
          </a:p>
        </p:txBody>
      </p:sp>
      <p:sp>
        <p:nvSpPr>
          <p:cNvPr id="4" name="Contenidor de contingut 3"/>
          <p:cNvSpPr>
            <a:spLocks noGrp="1"/>
          </p:cNvSpPr>
          <p:nvPr>
            <p:ph sz="half" idx="2"/>
          </p:nvPr>
        </p:nvSpPr>
        <p:spPr>
          <a:xfrm>
            <a:off x="4973652" y="714356"/>
            <a:ext cx="3456000" cy="5425884"/>
          </a:xfrm>
        </p:spPr>
        <p:txBody>
          <a:bodyPr/>
          <a:lstStyle>
            <a:lvl1pPr>
              <a:defRPr sz="2000">
                <a:latin typeface="Helvetica" pitchFamily="34" charset="0"/>
              </a:defRPr>
            </a:lvl1pPr>
            <a:lvl2pPr>
              <a:defRPr sz="1600">
                <a:latin typeface="Helvetica" pitchFamily="34" charset="0"/>
              </a:defRPr>
            </a:lvl2pPr>
            <a:lvl3pPr marL="648000" marR="0" indent="-288000" algn="l" defTabSz="914400" rtl="0" eaLnBrk="0" fontAlgn="base" latinLnBrk="0" hangingPunct="0">
              <a:lnSpc>
                <a:spcPct val="100000"/>
              </a:lnSpc>
              <a:spcBef>
                <a:spcPts val="960"/>
              </a:spcBef>
              <a:spcAft>
                <a:spcPct val="0"/>
              </a:spcAft>
              <a:buClr>
                <a:srgbClr val="FFC000"/>
              </a:buClr>
              <a:buSzTx/>
              <a:buFont typeface="Arial" pitchFamily="34" charset="0"/>
              <a:buChar char="•"/>
              <a:tabLst/>
              <a:defRPr lang="ca-ES" sz="1400" dirty="0" smtClean="0">
                <a:solidFill>
                  <a:schemeClr val="tx1"/>
                </a:solidFill>
                <a:latin typeface="Helvetica" pitchFamily="34" charset="0"/>
                <a:ea typeface="Helvetica" pitchFamily="34" charset="0"/>
                <a:cs typeface="Helvetica" pitchFamily="34" charset="0"/>
              </a:defRPr>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els estils de text</a:t>
            </a:r>
          </a:p>
          <a:p>
            <a:pPr lvl="1"/>
            <a:r>
              <a:rPr lang="ca-ES" smtClean="0"/>
              <a:t>Segon nivell</a:t>
            </a:r>
          </a:p>
          <a:p>
            <a:pPr lvl="2"/>
            <a:r>
              <a:rPr lang="ca-ES" smtClean="0"/>
              <a:t>Tercer nivell</a:t>
            </a:r>
          </a:p>
        </p:txBody>
      </p:sp>
      <p:sp>
        <p:nvSpPr>
          <p:cNvPr id="5" name="Rectangle 23"/>
          <p:cNvSpPr>
            <a:spLocks noGrp="1" noChangeArrowheads="1"/>
          </p:cNvSpPr>
          <p:nvPr>
            <p:ph type="sldNum" sz="quarter" idx="10"/>
          </p:nvPr>
        </p:nvSpPr>
        <p:spPr/>
        <p:txBody>
          <a:bodyPr/>
          <a:lstStyle>
            <a:lvl1pPr>
              <a:defRPr/>
            </a:lvl1pPr>
          </a:lstStyle>
          <a:p>
            <a:pPr>
              <a:defRPr/>
            </a:pPr>
            <a:fld id="{E044112E-4B4B-4972-AF7E-5475BD02F682}" type="slidenum">
              <a:rPr lang="es-ES"/>
              <a:pPr>
                <a:defRPr/>
              </a:pPr>
              <a:t>‹Nº›</a:t>
            </a:fld>
            <a:endParaRPr lang="es-ES"/>
          </a:p>
        </p:txBody>
      </p:sp>
      <p:sp>
        <p:nvSpPr>
          <p:cNvPr id="6" name="Rectangle 24"/>
          <p:cNvSpPr>
            <a:spLocks noGrp="1" noChangeArrowheads="1"/>
          </p:cNvSpPr>
          <p:nvPr>
            <p:ph type="ftr" sz="quarter" idx="11"/>
          </p:nvPr>
        </p:nvSpPr>
        <p:spPr>
          <a:xfrm>
            <a:off x="0" y="6494463"/>
            <a:ext cx="8786813" cy="360362"/>
          </a:xfrm>
        </p:spPr>
        <p:txBody>
          <a:bodyPr/>
          <a:lstStyle>
            <a:lvl1pPr>
              <a:defRPr/>
            </a:lvl1pPr>
          </a:lstStyle>
          <a:p>
            <a:pPr>
              <a:defRPr/>
            </a:pPr>
            <a:endParaRPr lang="es-ES"/>
          </a:p>
        </p:txBody>
      </p:sp>
    </p:spTree>
    <p:extLst>
      <p:ext uri="{BB962C8B-B14F-4D97-AF65-F5344CB8AC3E}">
        <p14:creationId xmlns:p14="http://schemas.microsoft.com/office/powerpoint/2010/main" val="1780069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Una columna">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lvl1pPr>
              <a:defRPr>
                <a:latin typeface="Helvetica" pitchFamily="34" charset="0"/>
              </a:defRPr>
            </a:lvl1pPr>
          </a:lstStyle>
          <a:p>
            <a:r>
              <a:rPr lang="ca-ES" smtClean="0"/>
              <a:t>Feu clic aquí per editar l'estil</a:t>
            </a:r>
            <a:endParaRPr lang="ca-ES" dirty="0"/>
          </a:p>
        </p:txBody>
      </p:sp>
      <p:sp>
        <p:nvSpPr>
          <p:cNvPr id="3" name="Contenidor de contingut 2"/>
          <p:cNvSpPr>
            <a:spLocks noGrp="1"/>
          </p:cNvSpPr>
          <p:nvPr>
            <p:ph idx="1"/>
          </p:nvPr>
        </p:nvSpPr>
        <p:spPr/>
        <p:txBody>
          <a:bodyPr/>
          <a:lstStyle>
            <a:lvl1pPr>
              <a:defRPr>
                <a:latin typeface="Helvetica" pitchFamily="34" charset="0"/>
              </a:defRPr>
            </a:lvl1pPr>
            <a:lvl2pPr>
              <a:defRPr>
                <a:latin typeface="Helvetica" pitchFamily="34" charset="0"/>
              </a:defRPr>
            </a:lvl2pPr>
            <a:lvl3pPr>
              <a:defRPr lang="ca-ES" sz="1400" dirty="0" smtClean="0">
                <a:solidFill>
                  <a:schemeClr val="tx1"/>
                </a:solidFill>
                <a:latin typeface="Helvetica" pitchFamily="34" charset="0"/>
                <a:cs typeface="Helvetica" pitchFamily="34" charset="0"/>
              </a:defRPr>
            </a:lvl3pPr>
          </a:lstStyle>
          <a:p>
            <a:pPr lvl="0"/>
            <a:r>
              <a:rPr lang="ca-ES" smtClean="0"/>
              <a:t>Feu clic aquí per editar els estils de text</a:t>
            </a:r>
          </a:p>
          <a:p>
            <a:pPr lvl="1"/>
            <a:r>
              <a:rPr lang="ca-ES" smtClean="0"/>
              <a:t>Segon nivell</a:t>
            </a:r>
          </a:p>
          <a:p>
            <a:pPr lvl="2"/>
            <a:r>
              <a:rPr lang="ca-ES" smtClean="0"/>
              <a:t>Tercer nivell</a:t>
            </a:r>
          </a:p>
        </p:txBody>
      </p:sp>
      <p:sp>
        <p:nvSpPr>
          <p:cNvPr id="4" name="Rectangle 23"/>
          <p:cNvSpPr>
            <a:spLocks noGrp="1" noChangeArrowheads="1"/>
          </p:cNvSpPr>
          <p:nvPr>
            <p:ph type="sldNum" sz="quarter" idx="10"/>
          </p:nvPr>
        </p:nvSpPr>
        <p:spPr/>
        <p:txBody>
          <a:bodyPr/>
          <a:lstStyle>
            <a:lvl1pPr>
              <a:defRPr/>
            </a:lvl1pPr>
          </a:lstStyle>
          <a:p>
            <a:pPr>
              <a:defRPr/>
            </a:pPr>
            <a:fld id="{DEFB6D10-C64E-4C3D-83CB-45D65C725F67}" type="slidenum">
              <a:rPr lang="es-ES"/>
              <a:pPr>
                <a:defRPr/>
              </a:pPr>
              <a:t>‹Nº›</a:t>
            </a:fld>
            <a:endParaRPr lang="es-ES"/>
          </a:p>
        </p:txBody>
      </p:sp>
      <p:sp>
        <p:nvSpPr>
          <p:cNvPr id="5" name="Rectangle 24"/>
          <p:cNvSpPr>
            <a:spLocks noGrp="1" noChangeArrowheads="1"/>
          </p:cNvSpPr>
          <p:nvPr>
            <p:ph type="ftr" sz="quarter" idx="11"/>
          </p:nvPr>
        </p:nvSpPr>
        <p:spPr>
          <a:xfrm>
            <a:off x="0" y="6494463"/>
            <a:ext cx="8786813" cy="360362"/>
          </a:xfrm>
        </p:spPr>
        <p:txBody>
          <a:bodyPr/>
          <a:lstStyle>
            <a:lvl1pPr>
              <a:defRPr/>
            </a:lvl1pPr>
          </a:lstStyle>
          <a:p>
            <a:pPr>
              <a:defRPr/>
            </a:pPr>
            <a:endParaRPr lang="es-ES"/>
          </a:p>
        </p:txBody>
      </p:sp>
    </p:spTree>
    <p:extLst>
      <p:ext uri="{BB962C8B-B14F-4D97-AF65-F5344CB8AC3E}">
        <p14:creationId xmlns:p14="http://schemas.microsoft.com/office/powerpoint/2010/main" val="37017572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lvl1pPr>
              <a:defRPr>
                <a:latin typeface="Helvetica" pitchFamily="34" charset="0"/>
              </a:defRPr>
            </a:lvl1pPr>
          </a:lstStyle>
          <a:p>
            <a:r>
              <a:rPr lang="ca-ES" smtClean="0"/>
              <a:t>Feu clic aquí per editar l'estil</a:t>
            </a:r>
            <a:endParaRPr lang="ca-ES" dirty="0"/>
          </a:p>
        </p:txBody>
      </p:sp>
      <p:sp>
        <p:nvSpPr>
          <p:cNvPr id="3" name="Rectangle 23"/>
          <p:cNvSpPr>
            <a:spLocks noGrp="1" noChangeArrowheads="1"/>
          </p:cNvSpPr>
          <p:nvPr>
            <p:ph type="sldNum" sz="quarter" idx="10"/>
          </p:nvPr>
        </p:nvSpPr>
        <p:spPr/>
        <p:txBody>
          <a:bodyPr/>
          <a:lstStyle>
            <a:lvl1pPr>
              <a:defRPr/>
            </a:lvl1pPr>
          </a:lstStyle>
          <a:p>
            <a:pPr>
              <a:defRPr/>
            </a:pPr>
            <a:fld id="{50BB5927-7910-473E-A3AB-061C92E31563}" type="slidenum">
              <a:rPr lang="es-ES"/>
              <a:pPr>
                <a:defRPr/>
              </a:pPr>
              <a:t>‹Nº›</a:t>
            </a:fld>
            <a:endParaRPr lang="es-ES"/>
          </a:p>
        </p:txBody>
      </p:sp>
      <p:sp>
        <p:nvSpPr>
          <p:cNvPr id="4" name="Rectangle 24"/>
          <p:cNvSpPr>
            <a:spLocks noGrp="1" noChangeArrowheads="1"/>
          </p:cNvSpPr>
          <p:nvPr>
            <p:ph type="ftr" sz="quarter" idx="11"/>
          </p:nvPr>
        </p:nvSpPr>
        <p:spPr>
          <a:xfrm>
            <a:off x="0" y="6494463"/>
            <a:ext cx="8786813" cy="360362"/>
          </a:xfrm>
        </p:spPr>
        <p:txBody>
          <a:bodyPr/>
          <a:lstStyle>
            <a:lvl1pPr>
              <a:defRPr/>
            </a:lvl1pPr>
          </a:lstStyle>
          <a:p>
            <a:pPr>
              <a:defRPr/>
            </a:pPr>
            <a:endParaRPr lang="es-ES"/>
          </a:p>
        </p:txBody>
      </p:sp>
    </p:spTree>
    <p:extLst>
      <p:ext uri="{BB962C8B-B14F-4D97-AF65-F5344CB8AC3E}">
        <p14:creationId xmlns:p14="http://schemas.microsoft.com/office/powerpoint/2010/main" val="813671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pie de página 1"/>
          <p:cNvSpPr>
            <a:spLocks noGrp="1"/>
          </p:cNvSpPr>
          <p:nvPr>
            <p:ph type="ftr" sz="quarter" idx="10"/>
          </p:nvPr>
        </p:nvSpPr>
        <p:spPr/>
        <p:txBody>
          <a:bodyPr/>
          <a:lstStyle>
            <a:lvl1pPr>
              <a:defRPr/>
            </a:lvl1pPr>
          </a:lstStyle>
          <a:p>
            <a:r>
              <a:rPr lang="es-ES_tradnl" altLang="en-US">
                <a:solidFill>
                  <a:srgbClr val="000000"/>
                </a:solidFill>
              </a:rPr>
              <a:t>ICC - Reunión de Geografía Monterrey 2006</a:t>
            </a:r>
            <a:endParaRPr lang="es-ES" altLang="en-US">
              <a:solidFill>
                <a:srgbClr val="000000"/>
              </a:solidFill>
            </a:endParaRPr>
          </a:p>
        </p:txBody>
      </p:sp>
      <p:sp>
        <p:nvSpPr>
          <p:cNvPr id="3" name="Marcador de número de diapositiva 2"/>
          <p:cNvSpPr>
            <a:spLocks noGrp="1"/>
          </p:cNvSpPr>
          <p:nvPr>
            <p:ph type="sldNum" sz="quarter" idx="11"/>
          </p:nvPr>
        </p:nvSpPr>
        <p:spPr/>
        <p:txBody>
          <a:bodyPr/>
          <a:lstStyle>
            <a:lvl1pPr>
              <a:defRPr/>
            </a:lvl1pPr>
          </a:lstStyle>
          <a:p>
            <a:fld id="{C1FA9AAE-254E-4CC8-8C88-D938FE2E3DAC}" type="slidenum">
              <a:rPr lang="es-ES" altLang="en-US">
                <a:solidFill>
                  <a:srgbClr val="000000"/>
                </a:solidFill>
              </a:rPr>
              <a:pPr/>
              <a:t>‹Nº›</a:t>
            </a:fld>
            <a:endParaRPr lang="es-ES" altLang="en-US">
              <a:solidFill>
                <a:srgbClr val="000000"/>
              </a:solidFill>
            </a:endParaRPr>
          </a:p>
        </p:txBody>
      </p:sp>
    </p:spTree>
    <p:extLst>
      <p:ext uri="{BB962C8B-B14F-4D97-AF65-F5344CB8AC3E}">
        <p14:creationId xmlns:p14="http://schemas.microsoft.com/office/powerpoint/2010/main" val="15961775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Rectangle 23"/>
          <p:cNvSpPr>
            <a:spLocks noGrp="1" noChangeArrowheads="1"/>
          </p:cNvSpPr>
          <p:nvPr>
            <p:ph type="sldNum" sz="quarter" idx="10"/>
          </p:nvPr>
        </p:nvSpPr>
        <p:spPr/>
        <p:txBody>
          <a:bodyPr/>
          <a:lstStyle>
            <a:lvl1pPr>
              <a:defRPr/>
            </a:lvl1pPr>
          </a:lstStyle>
          <a:p>
            <a:pPr>
              <a:defRPr/>
            </a:pPr>
            <a:fld id="{FF0A4C69-99A7-494B-BF4B-3EF8B97217F4}" type="slidenum">
              <a:rPr lang="es-ES"/>
              <a:pPr>
                <a:defRPr/>
              </a:pPr>
              <a:t>‹Nº›</a:t>
            </a:fld>
            <a:endParaRPr lang="es-ES"/>
          </a:p>
        </p:txBody>
      </p:sp>
      <p:sp>
        <p:nvSpPr>
          <p:cNvPr id="3" name="Rectangle 24"/>
          <p:cNvSpPr>
            <a:spLocks noGrp="1" noChangeArrowheads="1"/>
          </p:cNvSpPr>
          <p:nvPr>
            <p:ph type="ftr" sz="quarter" idx="11"/>
          </p:nvPr>
        </p:nvSpPr>
        <p:spPr>
          <a:xfrm>
            <a:off x="0" y="6494463"/>
            <a:ext cx="8786813" cy="360362"/>
          </a:xfrm>
        </p:spPr>
        <p:txBody>
          <a:bodyPr/>
          <a:lstStyle>
            <a:lvl1pPr>
              <a:defRPr/>
            </a:lvl1pPr>
          </a:lstStyle>
          <a:p>
            <a:pPr>
              <a:defRPr/>
            </a:pPr>
            <a:endParaRPr lang="es-ES"/>
          </a:p>
        </p:txBody>
      </p:sp>
    </p:spTree>
    <p:extLst>
      <p:ext uri="{BB962C8B-B14F-4D97-AF65-F5344CB8AC3E}">
        <p14:creationId xmlns:p14="http://schemas.microsoft.com/office/powerpoint/2010/main" val="32600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Marcador de pie de página 3"/>
          <p:cNvSpPr>
            <a:spLocks noGrp="1"/>
          </p:cNvSpPr>
          <p:nvPr>
            <p:ph type="ftr" sz="quarter" idx="10"/>
          </p:nvPr>
        </p:nvSpPr>
        <p:spPr/>
        <p:txBody>
          <a:bodyPr/>
          <a:lstStyle>
            <a:lvl1pPr>
              <a:defRPr/>
            </a:lvl1pPr>
          </a:lstStyle>
          <a:p>
            <a:r>
              <a:rPr lang="es-ES_tradnl" altLang="en-US">
                <a:solidFill>
                  <a:srgbClr val="000000"/>
                </a:solidFill>
              </a:rPr>
              <a:t>ICC - Reunión de Geografía Monterrey 2006</a:t>
            </a:r>
            <a:endParaRPr lang="es-ES" altLang="en-US">
              <a:solidFill>
                <a:srgbClr val="000000"/>
              </a:solidFill>
            </a:endParaRPr>
          </a:p>
        </p:txBody>
      </p:sp>
      <p:sp>
        <p:nvSpPr>
          <p:cNvPr id="5" name="Marcador de número de diapositiva 4"/>
          <p:cNvSpPr>
            <a:spLocks noGrp="1"/>
          </p:cNvSpPr>
          <p:nvPr>
            <p:ph type="sldNum" sz="quarter" idx="11"/>
          </p:nvPr>
        </p:nvSpPr>
        <p:spPr/>
        <p:txBody>
          <a:bodyPr/>
          <a:lstStyle>
            <a:lvl1pPr>
              <a:defRPr/>
            </a:lvl1pPr>
          </a:lstStyle>
          <a:p>
            <a:fld id="{ECA897EC-BD63-444D-AD7F-06BF03984874}" type="slidenum">
              <a:rPr lang="es-ES" altLang="en-US">
                <a:solidFill>
                  <a:srgbClr val="000000"/>
                </a:solidFill>
              </a:rPr>
              <a:pPr/>
              <a:t>‹Nº›</a:t>
            </a:fld>
            <a:endParaRPr lang="es-ES" altLang="en-US">
              <a:solidFill>
                <a:srgbClr val="000000"/>
              </a:solidFill>
            </a:endParaRPr>
          </a:p>
        </p:txBody>
      </p:sp>
      <p:sp>
        <p:nvSpPr>
          <p:cNvPr id="6" name="Título 5"/>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2775734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65431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613997" y="95409"/>
            <a:ext cx="620004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0" hangingPunct="0">
              <a:lnSpc>
                <a:spcPct val="100000"/>
              </a:lnSpc>
              <a:spcBef>
                <a:spcPct val="0"/>
              </a:spcBef>
              <a:spcAft>
                <a:spcPct val="0"/>
              </a:spcAft>
            </a:pPr>
            <a:endParaRPr lang="en-US" sz="2200">
              <a:solidFill>
                <a:srgbClr val="FFFFFF"/>
              </a:solidFill>
              <a:latin typeface="Verdana" pitchFamily="34" charset="0"/>
              <a:ea typeface="MS PGothic" pitchFamily="34" charset="-128"/>
            </a:endParaRPr>
          </a:p>
        </p:txBody>
      </p:sp>
      <p:sp>
        <p:nvSpPr>
          <p:cNvPr id="3" name="Rectangle 3"/>
          <p:cNvSpPr>
            <a:spLocks noGrp="1" noChangeArrowheads="1"/>
          </p:cNvSpPr>
          <p:nvPr/>
        </p:nvSpPr>
        <p:spPr bwMode="auto">
          <a:xfrm>
            <a:off x="703386" y="1673225"/>
            <a:ext cx="7760677"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6700" indent="-266700" algn="l" eaLnBrk="0" hangingPunct="0">
              <a:lnSpc>
                <a:spcPct val="119000"/>
              </a:lnSpc>
              <a:spcAft>
                <a:spcPct val="0"/>
              </a:spcAft>
              <a:buClr>
                <a:srgbClr val="0098DB"/>
              </a:buClr>
              <a:buFontTx/>
              <a:buAutoNum type="arabicPeriod"/>
            </a:pPr>
            <a:endParaRPr lang="en-US" sz="1600" b="0">
              <a:solidFill>
                <a:srgbClr val="4D4F53"/>
              </a:solidFill>
              <a:latin typeface="Verdana" pitchFamily="34" charset="0"/>
              <a:ea typeface="MS PGothic" pitchFamily="34" charset="-128"/>
            </a:endParaRPr>
          </a:p>
        </p:txBody>
      </p:sp>
      <p:pic>
        <p:nvPicPr>
          <p:cNvPr id="4" name="Picture 17" descr="PPT_Header02"/>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signatur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476" y="6529388"/>
            <a:ext cx="913960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1" descr="LP_Symposium_image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3018" y="6277134"/>
            <a:ext cx="163976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37095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5.xml"/><Relationship Id="rId1" Type="http://schemas.openxmlformats.org/officeDocument/2006/relationships/slideLayout" Target="../slideLayouts/slideLayout10.xml"/><Relationship Id="rId4" Type="http://schemas.openxmlformats.org/officeDocument/2006/relationships/image" Target="../media/image4.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6.xml"/><Relationship Id="rId1" Type="http://schemas.openxmlformats.org/officeDocument/2006/relationships/slideLayout" Target="../slideLayouts/slideLayout11.xml"/><Relationship Id="rId4" Type="http://schemas.openxmlformats.org/officeDocument/2006/relationships/image" Target="../media/image2.jpeg"/></Relationships>
</file>

<file path=ppt/slideMasters/_rels/slideMaster17.xml.rels><?xml version="1.0" encoding="UTF-8" standalone="yes"?>
<Relationships xmlns="http://schemas.openxmlformats.org/package/2006/relationships"><Relationship Id="rId8" Type="http://schemas.openxmlformats.org/officeDocument/2006/relationships/theme" Target="../theme/theme17.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7.png"/></Relationships>
</file>

<file path=ppt/slideMasters/_rels/slideMaster18.xml.rels><?xml version="1.0" encoding="UTF-8" standalone="yes"?>
<Relationships xmlns="http://schemas.openxmlformats.org/package/2006/relationships"><Relationship Id="rId3" Type="http://schemas.openxmlformats.org/officeDocument/2006/relationships/theme" Target="../theme/theme18.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19.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20.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21.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22.xml.rels><?xml version="1.0" encoding="UTF-8" standalone="yes"?>
<Relationships xmlns="http://schemas.openxmlformats.org/package/2006/relationships"><Relationship Id="rId8" Type="http://schemas.openxmlformats.org/officeDocument/2006/relationships/theme" Target="../theme/theme22.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image" Target="../media/image2.jpeg"/><Relationship Id="rId5" Type="http://schemas.openxmlformats.org/officeDocument/2006/relationships/slideLayout" Target="../slideLayouts/slideLayout58.xml"/><Relationship Id="rId10" Type="http://schemas.openxmlformats.org/officeDocument/2006/relationships/image" Target="../media/image1.png"/><Relationship Id="rId4" Type="http://schemas.openxmlformats.org/officeDocument/2006/relationships/slideLayout" Target="../slideLayouts/slideLayout57.xml"/><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6.xml"/><Relationship Id="rId1" Type="http://schemas.openxmlformats.org/officeDocument/2006/relationships/slideLayout" Target="../slideLayouts/slideLayout8.xml"/><Relationship Id="rId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8.xml"/><Relationship Id="rId1" Type="http://schemas.openxmlformats.org/officeDocument/2006/relationships/slideLayout" Target="../slideLayouts/slideLayout9.xml"/><Relationship Id="rId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0"/>
          <p:cNvSpPr>
            <a:spLocks noGrp="1" noChangeArrowheads="1"/>
          </p:cNvSpPr>
          <p:nvPr>
            <p:ph type="title"/>
          </p:nvPr>
        </p:nvSpPr>
        <p:spPr bwMode="auto">
          <a:xfrm>
            <a:off x="6" y="358775"/>
            <a:ext cx="4175125" cy="1258888"/>
          </a:xfrm>
          <a:prstGeom prst="rect">
            <a:avLst/>
          </a:prstGeom>
          <a:solidFill>
            <a:srgbClr val="FFD63F"/>
          </a:solidFill>
          <a:ln w="9525" algn="ctr">
            <a:noFill/>
            <a:miter lim="800000"/>
            <a:headEnd/>
            <a:tailEnd/>
          </a:ln>
        </p:spPr>
        <p:txBody>
          <a:bodyPr vert="horz" wrap="square" lIns="720000" tIns="180000" rIns="180000" bIns="180000" numCol="1" anchor="ctr" anchorCtr="0" compatLnSpc="1">
            <a:prstTxWarp prst="textNoShape">
              <a:avLst/>
            </a:prstTxWarp>
          </a:bodyPr>
          <a:lstStyle/>
          <a:p>
            <a:pPr lvl="0"/>
            <a:r>
              <a:rPr lang="ca-ES" smtClean="0"/>
              <a:t>Títol de l’apartat</a:t>
            </a:r>
          </a:p>
        </p:txBody>
      </p:sp>
      <p:sp>
        <p:nvSpPr>
          <p:cNvPr id="3075" name="Rectangle 21"/>
          <p:cNvSpPr>
            <a:spLocks noGrp="1" noChangeArrowheads="1"/>
          </p:cNvSpPr>
          <p:nvPr>
            <p:ph type="body" idx="1"/>
          </p:nvPr>
        </p:nvSpPr>
        <p:spPr bwMode="auto">
          <a:xfrm>
            <a:off x="714375" y="2000250"/>
            <a:ext cx="77041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Primer nivell</a:t>
            </a:r>
          </a:p>
          <a:p>
            <a:pPr lvl="1"/>
            <a:r>
              <a:rPr lang="ca-ES" smtClean="0"/>
              <a:t>Segon nivell</a:t>
            </a:r>
          </a:p>
        </p:txBody>
      </p:sp>
      <p:sp>
        <p:nvSpPr>
          <p:cNvPr id="10" name="Rectangle 23"/>
          <p:cNvSpPr>
            <a:spLocks noGrp="1" noChangeArrowheads="1"/>
          </p:cNvSpPr>
          <p:nvPr>
            <p:ph type="sldNum" sz="quarter" idx="4"/>
          </p:nvPr>
        </p:nvSpPr>
        <p:spPr bwMode="auto">
          <a:xfrm>
            <a:off x="8788494" y="188"/>
            <a:ext cx="360363" cy="360363"/>
          </a:xfrm>
          <a:prstGeom prst="rect">
            <a:avLst/>
          </a:prstGeom>
          <a:solidFill>
            <a:srgbClr val="C0C0C0"/>
          </a:solidFill>
          <a:ln algn="ctr">
            <a:miter lim="800000"/>
            <a:headEnd/>
            <a:tailEnd/>
          </a:ln>
        </p:spPr>
        <p:txBody>
          <a:bodyPr vert="horz" wrap="square" lIns="36000" tIns="36000" rIns="36000" bIns="36000" numCol="1" anchor="ctr" anchorCtr="0" compatLnSpc="1">
            <a:prstTxWarp prst="textNoShape">
              <a:avLst/>
            </a:prstTxWarp>
          </a:bodyPr>
          <a:lstStyle>
            <a:lvl1pPr algn="ctr" eaLnBrk="0" hangingPunct="0">
              <a:lnSpc>
                <a:spcPct val="100000"/>
              </a:lnSpc>
              <a:spcBef>
                <a:spcPct val="0"/>
              </a:spcBef>
              <a:spcAft>
                <a:spcPct val="0"/>
              </a:spcAft>
              <a:defRPr sz="1000" b="0">
                <a:solidFill>
                  <a:srgbClr val="FFFFFF"/>
                </a:solidFill>
                <a:latin typeface="+mn-lt"/>
              </a:defRPr>
            </a:lvl1pPr>
          </a:lstStyle>
          <a:p>
            <a:pPr>
              <a:defRPr/>
            </a:pPr>
            <a:fld id="{30915611-FB6F-4A69-9F9B-4D09D26E62F0}" type="slidenum">
              <a:rPr lang="es-ES"/>
              <a:pPr>
                <a:defRPr/>
              </a:pPr>
              <a:t>‹Nº›</a:t>
            </a:fld>
            <a:endParaRPr lang="es-ES"/>
          </a:p>
        </p:txBody>
      </p:sp>
      <p:sp>
        <p:nvSpPr>
          <p:cNvPr id="11" name="Rectangle 24"/>
          <p:cNvSpPr>
            <a:spLocks noGrp="1" noChangeArrowheads="1"/>
          </p:cNvSpPr>
          <p:nvPr>
            <p:ph type="ftr" sz="quarter" idx="3"/>
          </p:nvPr>
        </p:nvSpPr>
        <p:spPr bwMode="auto">
          <a:xfrm>
            <a:off x="94" y="6494463"/>
            <a:ext cx="8786813" cy="360362"/>
          </a:xfrm>
          <a:prstGeom prst="rect">
            <a:avLst/>
          </a:prstGeom>
          <a:solidFill>
            <a:srgbClr val="C0C0C0"/>
          </a:solidFill>
          <a:ln algn="ctr">
            <a:miter lim="800000"/>
            <a:headEnd/>
            <a:tailEnd/>
          </a:ln>
        </p:spPr>
        <p:txBody>
          <a:bodyPr vert="horz" wrap="square" lIns="720000" tIns="45720" rIns="900000" bIns="45720" numCol="1" anchor="ctr" anchorCtr="0" compatLnSpc="1">
            <a:prstTxWarp prst="textNoShape">
              <a:avLst/>
            </a:prstTxWarp>
          </a:bodyPr>
          <a:lstStyle>
            <a:lvl1pPr algn="l" eaLnBrk="0" hangingPunct="0">
              <a:lnSpc>
                <a:spcPct val="100000"/>
              </a:lnSpc>
              <a:spcBef>
                <a:spcPct val="0"/>
              </a:spcBef>
              <a:spcAft>
                <a:spcPct val="0"/>
              </a:spcAft>
              <a:defRPr b="0">
                <a:solidFill>
                  <a:srgbClr val="FFFFFF"/>
                </a:solidFill>
                <a:latin typeface="+mn-lt"/>
              </a:defRPr>
            </a:lvl1pPr>
          </a:lstStyle>
          <a:p>
            <a:pPr>
              <a:defRPr/>
            </a:pPr>
            <a:r>
              <a:rPr lang="es-ES" smtClean="0"/>
              <a:t>Experiències de l'ICC en la visualització de models 3D de ciutats                     Juliol 2013</a:t>
            </a:r>
            <a:endParaRPr lang="es-ES"/>
          </a:p>
        </p:txBody>
      </p:sp>
    </p:spTree>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193" r:id="rId5"/>
    <p:sldLayoutId id="2147484286" r:id="rId6"/>
    <p:sldLayoutId id="2147484287" r:id="rId7"/>
  </p:sldLayoutIdLst>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Helvetica" pitchFamily="34" charset="0"/>
        </a:defRPr>
      </a:lvl2pPr>
      <a:lvl3pPr algn="l" rtl="0" eaLnBrk="0" fontAlgn="base" hangingPunct="0">
        <a:spcBef>
          <a:spcPct val="0"/>
        </a:spcBef>
        <a:spcAft>
          <a:spcPct val="0"/>
        </a:spcAft>
        <a:defRPr sz="2400" b="1">
          <a:solidFill>
            <a:schemeClr val="tx2"/>
          </a:solidFill>
          <a:latin typeface="Helvetica" pitchFamily="34" charset="0"/>
        </a:defRPr>
      </a:lvl3pPr>
      <a:lvl4pPr algn="l" rtl="0" eaLnBrk="0" fontAlgn="base" hangingPunct="0">
        <a:spcBef>
          <a:spcPct val="0"/>
        </a:spcBef>
        <a:spcAft>
          <a:spcPct val="0"/>
        </a:spcAft>
        <a:defRPr sz="2400" b="1">
          <a:solidFill>
            <a:schemeClr val="tx2"/>
          </a:solidFill>
          <a:latin typeface="Helvetica" pitchFamily="34" charset="0"/>
        </a:defRPr>
      </a:lvl4pPr>
      <a:lvl5pPr algn="l" rtl="0" eaLnBrk="0" fontAlgn="base" hangingPunct="0">
        <a:spcBef>
          <a:spcPct val="0"/>
        </a:spcBef>
        <a:spcAft>
          <a:spcPct val="0"/>
        </a:spcAft>
        <a:defRPr sz="2400" b="1">
          <a:solidFill>
            <a:schemeClr val="tx2"/>
          </a:solidFill>
          <a:latin typeface="Helvetica" pitchFamily="34" charset="0"/>
        </a:defRPr>
      </a:lvl5pPr>
      <a:lvl6pPr marL="457200" algn="l" rtl="0" eaLnBrk="1" fontAlgn="base" hangingPunct="1">
        <a:spcBef>
          <a:spcPct val="0"/>
        </a:spcBef>
        <a:spcAft>
          <a:spcPct val="0"/>
        </a:spcAft>
        <a:defRPr sz="2400" b="1">
          <a:solidFill>
            <a:schemeClr val="tx2"/>
          </a:solidFill>
          <a:latin typeface="Helvetica Bold*" pitchFamily="34" charset="0"/>
        </a:defRPr>
      </a:lvl6pPr>
      <a:lvl7pPr marL="914400" algn="l" rtl="0" eaLnBrk="1" fontAlgn="base" hangingPunct="1">
        <a:spcBef>
          <a:spcPct val="0"/>
        </a:spcBef>
        <a:spcAft>
          <a:spcPct val="0"/>
        </a:spcAft>
        <a:defRPr sz="2400" b="1">
          <a:solidFill>
            <a:schemeClr val="tx2"/>
          </a:solidFill>
          <a:latin typeface="Helvetica Bold*" pitchFamily="34" charset="0"/>
        </a:defRPr>
      </a:lvl7pPr>
      <a:lvl8pPr marL="1371600" algn="l" rtl="0" eaLnBrk="1" fontAlgn="base" hangingPunct="1">
        <a:spcBef>
          <a:spcPct val="0"/>
        </a:spcBef>
        <a:spcAft>
          <a:spcPct val="0"/>
        </a:spcAft>
        <a:defRPr sz="2400" b="1">
          <a:solidFill>
            <a:schemeClr val="tx2"/>
          </a:solidFill>
          <a:latin typeface="Helvetica Bold*" pitchFamily="34" charset="0"/>
        </a:defRPr>
      </a:lvl8pPr>
      <a:lvl9pPr marL="1828800" algn="l" rtl="0" eaLnBrk="1" fontAlgn="base" hangingPunct="1">
        <a:spcBef>
          <a:spcPct val="0"/>
        </a:spcBef>
        <a:spcAft>
          <a:spcPct val="0"/>
        </a:spcAft>
        <a:defRPr sz="2400" b="1">
          <a:solidFill>
            <a:schemeClr val="tx2"/>
          </a:solidFill>
          <a:latin typeface="Helvetica Bold*" pitchFamily="34" charset="0"/>
        </a:defRPr>
      </a:lvl9pPr>
    </p:titleStyle>
    <p:bodyStyle>
      <a:lvl1pPr marL="342900" indent="-342900" algn="l" rtl="0" eaLnBrk="0" fontAlgn="base" hangingPunct="0">
        <a:spcBef>
          <a:spcPct val="50000"/>
        </a:spcBef>
        <a:spcAft>
          <a:spcPct val="0"/>
        </a:spcAft>
        <a:buSzPct val="80000"/>
        <a:buBlip>
          <a:blip r:embed="rId9"/>
        </a:buBlip>
        <a:defRPr sz="2000">
          <a:solidFill>
            <a:schemeClr val="tx1"/>
          </a:solidFill>
          <a:latin typeface="+mn-lt"/>
          <a:ea typeface="+mn-ea"/>
          <a:cs typeface="+mn-cs"/>
        </a:defRPr>
      </a:lvl1pPr>
      <a:lvl2pPr marL="482600" indent="-292100" algn="l" rtl="0" eaLnBrk="0" fontAlgn="base" hangingPunct="0">
        <a:spcBef>
          <a:spcPct val="50000"/>
        </a:spcBef>
        <a:spcAft>
          <a:spcPct val="0"/>
        </a:spcAft>
        <a:buSzPct val="70000"/>
        <a:buBlip>
          <a:blip r:embed="rId10"/>
        </a:buBlip>
        <a:defRPr sz="1600">
          <a:solidFill>
            <a:schemeClr val="tx1"/>
          </a:solidFill>
          <a:latin typeface="+mn-lt"/>
        </a:defRPr>
      </a:lvl2pPr>
      <a:lvl3pPr marL="1162050" indent="-228600" algn="l" rtl="0" eaLnBrk="0" fontAlgn="base" hangingPunct="0">
        <a:spcBef>
          <a:spcPct val="20000"/>
        </a:spcBef>
        <a:spcAft>
          <a:spcPct val="0"/>
        </a:spcAft>
        <a:defRPr sz="2200">
          <a:solidFill>
            <a:schemeClr val="tx1"/>
          </a:solidFill>
          <a:latin typeface="Optima*" pitchFamily="34" charset="0"/>
        </a:defRPr>
      </a:lvl3pPr>
      <a:lvl4pPr marL="1600200" indent="-228600" algn="l" rtl="0" eaLnBrk="0" fontAlgn="base" hangingPunct="0">
        <a:spcBef>
          <a:spcPct val="20000"/>
        </a:spcBef>
        <a:spcAft>
          <a:spcPct val="0"/>
        </a:spcAft>
        <a:buChar char="–"/>
        <a:defRPr sz="2200">
          <a:solidFill>
            <a:schemeClr val="tx1"/>
          </a:solidFill>
          <a:latin typeface="Optima*" pitchFamily="34" charset="0"/>
        </a:defRPr>
      </a:lvl4pPr>
      <a:lvl5pPr marL="2057400" indent="-228600" algn="l" rtl="0" eaLnBrk="0" fontAlgn="base" hangingPunct="0">
        <a:spcBef>
          <a:spcPct val="20000"/>
        </a:spcBef>
        <a:spcAft>
          <a:spcPct val="0"/>
        </a:spcAft>
        <a:buChar char="»"/>
        <a:defRPr sz="2200">
          <a:solidFill>
            <a:schemeClr val="tx1"/>
          </a:solidFill>
          <a:latin typeface="Optima*" pitchFamily="34" charset="0"/>
        </a:defRPr>
      </a:lvl5pPr>
      <a:lvl6pPr marL="2514600" indent="-228600" algn="l" rtl="0" eaLnBrk="1" fontAlgn="base" hangingPunct="1">
        <a:spcBef>
          <a:spcPct val="20000"/>
        </a:spcBef>
        <a:spcAft>
          <a:spcPct val="0"/>
        </a:spcAft>
        <a:buChar char="»"/>
        <a:defRPr sz="2200">
          <a:solidFill>
            <a:schemeClr val="tx1"/>
          </a:solidFill>
          <a:latin typeface="Optima*" pitchFamily="34" charset="0"/>
        </a:defRPr>
      </a:lvl6pPr>
      <a:lvl7pPr marL="2971800" indent="-228600" algn="l" rtl="0" eaLnBrk="1" fontAlgn="base" hangingPunct="1">
        <a:spcBef>
          <a:spcPct val="20000"/>
        </a:spcBef>
        <a:spcAft>
          <a:spcPct val="0"/>
        </a:spcAft>
        <a:buChar char="»"/>
        <a:defRPr sz="2200">
          <a:solidFill>
            <a:schemeClr val="tx1"/>
          </a:solidFill>
          <a:latin typeface="Optima*" pitchFamily="34" charset="0"/>
        </a:defRPr>
      </a:lvl7pPr>
      <a:lvl8pPr marL="3429000" indent="-228600" algn="l" rtl="0" eaLnBrk="1" fontAlgn="base" hangingPunct="1">
        <a:spcBef>
          <a:spcPct val="20000"/>
        </a:spcBef>
        <a:spcAft>
          <a:spcPct val="0"/>
        </a:spcAft>
        <a:buChar char="»"/>
        <a:defRPr sz="2200">
          <a:solidFill>
            <a:schemeClr val="tx1"/>
          </a:solidFill>
          <a:latin typeface="Optima*" pitchFamily="34" charset="0"/>
        </a:defRPr>
      </a:lvl8pPr>
      <a:lvl9pPr marL="3886200" indent="-228600" algn="l" rtl="0" eaLnBrk="1" fontAlgn="base" hangingPunct="1">
        <a:spcBef>
          <a:spcPct val="20000"/>
        </a:spcBef>
        <a:spcAft>
          <a:spcPct val="0"/>
        </a:spcAft>
        <a:buChar char="»"/>
        <a:defRPr sz="2200">
          <a:solidFill>
            <a:schemeClr val="tx1"/>
          </a:solidFill>
          <a:latin typeface="Optima*" pitchFamily="34" charset="0"/>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7" descr="PPT_Header0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703386" y="1673225"/>
            <a:ext cx="7760677"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6"/>
          <p:cNvSpPr>
            <a:spLocks noGrp="1" noChangeArrowheads="1"/>
          </p:cNvSpPr>
          <p:nvPr>
            <p:ph type="title"/>
          </p:nvPr>
        </p:nvSpPr>
        <p:spPr bwMode="auto">
          <a:xfrm>
            <a:off x="613997" y="95381"/>
            <a:ext cx="620004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pic>
        <p:nvPicPr>
          <p:cNvPr id="1029" name="Picture 16" descr="signa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2" y="6529388"/>
            <a:ext cx="913960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l" rtl="0" eaLnBrk="0" fontAlgn="base" hangingPunct="0">
        <a:spcBef>
          <a:spcPct val="0"/>
        </a:spcBef>
        <a:spcAft>
          <a:spcPct val="0"/>
        </a:spcAft>
        <a:defRPr sz="2200" b="1">
          <a:solidFill>
            <a:schemeClr val="bg1"/>
          </a:solidFill>
          <a:latin typeface="+mj-lt"/>
          <a:ea typeface="MS PGothic" pitchFamily="34" charset="-128"/>
          <a:cs typeface="ＭＳ Ｐゴシック" charset="0"/>
        </a:defRPr>
      </a:lvl1pPr>
      <a:lvl2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2pPr>
      <a:lvl3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3pPr>
      <a:lvl4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4pPr>
      <a:lvl5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5pPr>
      <a:lvl6pPr marL="457200" algn="l" rtl="0" fontAlgn="base">
        <a:spcBef>
          <a:spcPct val="0"/>
        </a:spcBef>
        <a:spcAft>
          <a:spcPct val="0"/>
        </a:spcAft>
        <a:defRPr sz="2200" b="1">
          <a:solidFill>
            <a:schemeClr val="bg1"/>
          </a:solidFill>
          <a:latin typeface="Verdana" pitchFamily="34" charset="0"/>
        </a:defRPr>
      </a:lvl6pPr>
      <a:lvl7pPr marL="914400" algn="l" rtl="0" fontAlgn="base">
        <a:spcBef>
          <a:spcPct val="0"/>
        </a:spcBef>
        <a:spcAft>
          <a:spcPct val="0"/>
        </a:spcAft>
        <a:defRPr sz="2200" b="1">
          <a:solidFill>
            <a:schemeClr val="bg1"/>
          </a:solidFill>
          <a:latin typeface="Verdana" pitchFamily="34" charset="0"/>
        </a:defRPr>
      </a:lvl7pPr>
      <a:lvl8pPr marL="1371600" algn="l" rtl="0" fontAlgn="base">
        <a:spcBef>
          <a:spcPct val="0"/>
        </a:spcBef>
        <a:spcAft>
          <a:spcPct val="0"/>
        </a:spcAft>
        <a:defRPr sz="2200" b="1">
          <a:solidFill>
            <a:schemeClr val="bg1"/>
          </a:solidFill>
          <a:latin typeface="Verdana" pitchFamily="34" charset="0"/>
        </a:defRPr>
      </a:lvl8pPr>
      <a:lvl9pPr marL="1828800" algn="l" rtl="0" fontAlgn="base">
        <a:spcBef>
          <a:spcPct val="0"/>
        </a:spcBef>
        <a:spcAft>
          <a:spcPct val="0"/>
        </a:spcAft>
        <a:defRPr sz="2200" b="1">
          <a:solidFill>
            <a:schemeClr val="bg1"/>
          </a:solidFill>
          <a:latin typeface="Verdana" pitchFamily="34" charset="0"/>
        </a:defRPr>
      </a:lvl9pPr>
    </p:titleStyle>
    <p:bodyStyle>
      <a:lvl1pPr marL="266700" indent="-266700" algn="l" rtl="0" eaLnBrk="0" fontAlgn="base" hangingPunct="0">
        <a:lnSpc>
          <a:spcPct val="119000"/>
        </a:lnSpc>
        <a:spcBef>
          <a:spcPct val="20000"/>
        </a:spcBef>
        <a:spcAft>
          <a:spcPct val="0"/>
        </a:spcAft>
        <a:buClr>
          <a:schemeClr val="accent1"/>
        </a:buClr>
        <a:buAutoNum type="arabicPeriod"/>
        <a:defRPr sz="1600">
          <a:solidFill>
            <a:schemeClr val="bg2"/>
          </a:solidFill>
          <a:latin typeface="+mn-lt"/>
          <a:ea typeface="MS PGothic" pitchFamily="34" charset="-128"/>
          <a:cs typeface="ＭＳ Ｐゴシック" charset="0"/>
        </a:defRPr>
      </a:lvl1pPr>
      <a:lvl2pPr marL="989013" indent="-419100" algn="l" rtl="0" eaLnBrk="0" fontAlgn="base" hangingPunct="0">
        <a:lnSpc>
          <a:spcPct val="119000"/>
        </a:lnSpc>
        <a:spcBef>
          <a:spcPct val="20000"/>
        </a:spcBef>
        <a:spcAft>
          <a:spcPct val="0"/>
        </a:spcAft>
        <a:buClr>
          <a:schemeClr val="accent1"/>
        </a:buClr>
        <a:buFont typeface="NotesSoft-Bold" pitchFamily="2" charset="0"/>
        <a:buAutoNum type="alphaLcPeriod"/>
        <a:defRPr sz="1600">
          <a:solidFill>
            <a:schemeClr val="bg2"/>
          </a:solidFill>
          <a:latin typeface="+mn-lt"/>
          <a:ea typeface="MS PGothic" pitchFamily="34" charset="-128"/>
        </a:defRPr>
      </a:lvl2pPr>
      <a:lvl3pPr marL="1673225" indent="-419100" algn="l" rtl="0" eaLnBrk="0" fontAlgn="base" hangingPunct="0">
        <a:lnSpc>
          <a:spcPct val="119000"/>
        </a:lnSpc>
        <a:spcBef>
          <a:spcPct val="20000"/>
        </a:spcBef>
        <a:spcAft>
          <a:spcPct val="0"/>
        </a:spcAft>
        <a:buClr>
          <a:schemeClr val="accent1"/>
        </a:buClr>
        <a:buFont typeface="Arial" pitchFamily="34" charset="0"/>
        <a:buChar char="–"/>
        <a:defRPr sz="1600">
          <a:solidFill>
            <a:schemeClr val="bg2"/>
          </a:solidFill>
          <a:latin typeface="+mn-lt"/>
          <a:ea typeface="MS PGothic" pitchFamily="34" charset="-128"/>
        </a:defRPr>
      </a:lvl3pPr>
      <a:lvl4pPr marL="2271713" indent="-419100" algn="l" rtl="0" eaLnBrk="0" fontAlgn="base" hangingPunct="0">
        <a:lnSpc>
          <a:spcPct val="119000"/>
        </a:lnSpc>
        <a:spcBef>
          <a:spcPct val="20000"/>
        </a:spcBef>
        <a:spcAft>
          <a:spcPct val="0"/>
        </a:spcAft>
        <a:buClr>
          <a:schemeClr val="accent1"/>
        </a:buClr>
        <a:buFont typeface="Arial" pitchFamily="34" charset="0"/>
        <a:buChar char="–"/>
        <a:defRPr sz="1600">
          <a:solidFill>
            <a:schemeClr val="bg2"/>
          </a:solidFill>
          <a:latin typeface="+mn-lt"/>
          <a:ea typeface="MS PGothic" pitchFamily="34" charset="-128"/>
        </a:defRPr>
      </a:lvl4pPr>
      <a:lvl5pPr marL="2870200" indent="-419100" algn="l" rtl="0" eaLnBrk="0" fontAlgn="base" hangingPunct="0">
        <a:lnSpc>
          <a:spcPct val="119000"/>
        </a:lnSpc>
        <a:spcBef>
          <a:spcPct val="20000"/>
        </a:spcBef>
        <a:spcAft>
          <a:spcPct val="0"/>
        </a:spcAft>
        <a:buClr>
          <a:schemeClr val="accent1"/>
        </a:buClr>
        <a:buFont typeface="Arial" pitchFamily="34" charset="0"/>
        <a:buChar char="–"/>
        <a:defRPr sz="1600">
          <a:solidFill>
            <a:schemeClr val="bg2"/>
          </a:solidFill>
          <a:latin typeface="+mn-lt"/>
          <a:ea typeface="MS PGothic" pitchFamily="34" charset="-128"/>
        </a:defRPr>
      </a:lvl5pPr>
      <a:lvl6pPr marL="33274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6pPr>
      <a:lvl7pPr marL="37846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7pPr>
      <a:lvl8pPr marL="42418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8pPr>
      <a:lvl9pPr marL="46990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7" descr="PPT_Header0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703386" y="1673225"/>
            <a:ext cx="7760677"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6"/>
          <p:cNvSpPr>
            <a:spLocks noGrp="1" noChangeArrowheads="1"/>
          </p:cNvSpPr>
          <p:nvPr>
            <p:ph type="title"/>
          </p:nvPr>
        </p:nvSpPr>
        <p:spPr bwMode="auto">
          <a:xfrm>
            <a:off x="613997" y="95365"/>
            <a:ext cx="620004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pic>
        <p:nvPicPr>
          <p:cNvPr id="1029" name="Picture 16" descr="signa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4" y="6529388"/>
            <a:ext cx="913960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l" rtl="0" eaLnBrk="0" fontAlgn="base" hangingPunct="0">
        <a:spcBef>
          <a:spcPct val="0"/>
        </a:spcBef>
        <a:spcAft>
          <a:spcPct val="0"/>
        </a:spcAft>
        <a:defRPr sz="2200" b="1">
          <a:solidFill>
            <a:schemeClr val="bg1"/>
          </a:solidFill>
          <a:latin typeface="+mj-lt"/>
          <a:ea typeface="MS PGothic" pitchFamily="34" charset="-128"/>
          <a:cs typeface="ＭＳ Ｐゴシック" charset="0"/>
        </a:defRPr>
      </a:lvl1pPr>
      <a:lvl2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2pPr>
      <a:lvl3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3pPr>
      <a:lvl4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4pPr>
      <a:lvl5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5pPr>
      <a:lvl6pPr marL="457200" algn="l" rtl="0" fontAlgn="base">
        <a:spcBef>
          <a:spcPct val="0"/>
        </a:spcBef>
        <a:spcAft>
          <a:spcPct val="0"/>
        </a:spcAft>
        <a:defRPr sz="2200" b="1">
          <a:solidFill>
            <a:schemeClr val="bg1"/>
          </a:solidFill>
          <a:latin typeface="Verdana" pitchFamily="34" charset="0"/>
        </a:defRPr>
      </a:lvl6pPr>
      <a:lvl7pPr marL="914400" algn="l" rtl="0" fontAlgn="base">
        <a:spcBef>
          <a:spcPct val="0"/>
        </a:spcBef>
        <a:spcAft>
          <a:spcPct val="0"/>
        </a:spcAft>
        <a:defRPr sz="2200" b="1">
          <a:solidFill>
            <a:schemeClr val="bg1"/>
          </a:solidFill>
          <a:latin typeface="Verdana" pitchFamily="34" charset="0"/>
        </a:defRPr>
      </a:lvl7pPr>
      <a:lvl8pPr marL="1371600" algn="l" rtl="0" fontAlgn="base">
        <a:spcBef>
          <a:spcPct val="0"/>
        </a:spcBef>
        <a:spcAft>
          <a:spcPct val="0"/>
        </a:spcAft>
        <a:defRPr sz="2200" b="1">
          <a:solidFill>
            <a:schemeClr val="bg1"/>
          </a:solidFill>
          <a:latin typeface="Verdana" pitchFamily="34" charset="0"/>
        </a:defRPr>
      </a:lvl8pPr>
      <a:lvl9pPr marL="1828800" algn="l" rtl="0" fontAlgn="base">
        <a:spcBef>
          <a:spcPct val="0"/>
        </a:spcBef>
        <a:spcAft>
          <a:spcPct val="0"/>
        </a:spcAft>
        <a:defRPr sz="2200" b="1">
          <a:solidFill>
            <a:schemeClr val="bg1"/>
          </a:solidFill>
          <a:latin typeface="Verdana" pitchFamily="34" charset="0"/>
        </a:defRPr>
      </a:lvl9pPr>
    </p:titleStyle>
    <p:bodyStyle>
      <a:lvl1pPr marL="266700" indent="-266700" algn="l" rtl="0" eaLnBrk="0" fontAlgn="base" hangingPunct="0">
        <a:lnSpc>
          <a:spcPct val="119000"/>
        </a:lnSpc>
        <a:spcBef>
          <a:spcPct val="20000"/>
        </a:spcBef>
        <a:spcAft>
          <a:spcPct val="0"/>
        </a:spcAft>
        <a:buClr>
          <a:schemeClr val="accent1"/>
        </a:buClr>
        <a:buAutoNum type="arabicPeriod"/>
        <a:defRPr sz="1600">
          <a:solidFill>
            <a:schemeClr val="bg2"/>
          </a:solidFill>
          <a:latin typeface="+mn-lt"/>
          <a:ea typeface="MS PGothic" pitchFamily="34" charset="-128"/>
          <a:cs typeface="ＭＳ Ｐゴシック" charset="0"/>
        </a:defRPr>
      </a:lvl1pPr>
      <a:lvl2pPr marL="989013" indent="-419100" algn="l" rtl="0" eaLnBrk="0" fontAlgn="base" hangingPunct="0">
        <a:lnSpc>
          <a:spcPct val="119000"/>
        </a:lnSpc>
        <a:spcBef>
          <a:spcPct val="20000"/>
        </a:spcBef>
        <a:spcAft>
          <a:spcPct val="0"/>
        </a:spcAft>
        <a:buClr>
          <a:schemeClr val="accent1"/>
        </a:buClr>
        <a:buFont typeface="NotesSoft-Bold" pitchFamily="2" charset="0"/>
        <a:buAutoNum type="alphaLcPeriod"/>
        <a:defRPr sz="1600">
          <a:solidFill>
            <a:schemeClr val="bg2"/>
          </a:solidFill>
          <a:latin typeface="+mn-lt"/>
          <a:ea typeface="MS PGothic" pitchFamily="34" charset="-128"/>
        </a:defRPr>
      </a:lvl2pPr>
      <a:lvl3pPr marL="1673225" indent="-419100" algn="l" rtl="0" eaLnBrk="0" fontAlgn="base" hangingPunct="0">
        <a:lnSpc>
          <a:spcPct val="119000"/>
        </a:lnSpc>
        <a:spcBef>
          <a:spcPct val="20000"/>
        </a:spcBef>
        <a:spcAft>
          <a:spcPct val="0"/>
        </a:spcAft>
        <a:buClr>
          <a:schemeClr val="accent1"/>
        </a:buClr>
        <a:buFont typeface="Arial" pitchFamily="34" charset="0"/>
        <a:buChar char="–"/>
        <a:defRPr sz="1600">
          <a:solidFill>
            <a:schemeClr val="bg2"/>
          </a:solidFill>
          <a:latin typeface="+mn-lt"/>
          <a:ea typeface="MS PGothic" pitchFamily="34" charset="-128"/>
        </a:defRPr>
      </a:lvl3pPr>
      <a:lvl4pPr marL="2271713" indent="-419100" algn="l" rtl="0" eaLnBrk="0" fontAlgn="base" hangingPunct="0">
        <a:lnSpc>
          <a:spcPct val="119000"/>
        </a:lnSpc>
        <a:spcBef>
          <a:spcPct val="20000"/>
        </a:spcBef>
        <a:spcAft>
          <a:spcPct val="0"/>
        </a:spcAft>
        <a:buClr>
          <a:schemeClr val="accent1"/>
        </a:buClr>
        <a:buFont typeface="Arial" pitchFamily="34" charset="0"/>
        <a:buChar char="–"/>
        <a:defRPr sz="1600">
          <a:solidFill>
            <a:schemeClr val="bg2"/>
          </a:solidFill>
          <a:latin typeface="+mn-lt"/>
          <a:ea typeface="MS PGothic" pitchFamily="34" charset="-128"/>
        </a:defRPr>
      </a:lvl4pPr>
      <a:lvl5pPr marL="2870200" indent="-419100" algn="l" rtl="0" eaLnBrk="0" fontAlgn="base" hangingPunct="0">
        <a:lnSpc>
          <a:spcPct val="119000"/>
        </a:lnSpc>
        <a:spcBef>
          <a:spcPct val="20000"/>
        </a:spcBef>
        <a:spcAft>
          <a:spcPct val="0"/>
        </a:spcAft>
        <a:buClr>
          <a:schemeClr val="accent1"/>
        </a:buClr>
        <a:buFont typeface="Arial" pitchFamily="34" charset="0"/>
        <a:buChar char="–"/>
        <a:defRPr sz="1600">
          <a:solidFill>
            <a:schemeClr val="bg2"/>
          </a:solidFill>
          <a:latin typeface="+mn-lt"/>
          <a:ea typeface="MS PGothic" pitchFamily="34" charset="-128"/>
        </a:defRPr>
      </a:lvl5pPr>
      <a:lvl6pPr marL="33274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6pPr>
      <a:lvl7pPr marL="37846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7pPr>
      <a:lvl8pPr marL="42418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8pPr>
      <a:lvl9pPr marL="46990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7" descr="PPT_Header0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703386" y="1673225"/>
            <a:ext cx="7760677"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6"/>
          <p:cNvSpPr>
            <a:spLocks noGrp="1" noChangeArrowheads="1"/>
          </p:cNvSpPr>
          <p:nvPr>
            <p:ph type="title"/>
          </p:nvPr>
        </p:nvSpPr>
        <p:spPr bwMode="auto">
          <a:xfrm>
            <a:off x="613997" y="95347"/>
            <a:ext cx="620004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pic>
        <p:nvPicPr>
          <p:cNvPr id="1029" name="Picture 16" descr="signa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5" y="6529388"/>
            <a:ext cx="913960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l" rtl="0" eaLnBrk="0" fontAlgn="base" hangingPunct="0">
        <a:spcBef>
          <a:spcPct val="0"/>
        </a:spcBef>
        <a:spcAft>
          <a:spcPct val="0"/>
        </a:spcAft>
        <a:defRPr sz="2200" b="1">
          <a:solidFill>
            <a:schemeClr val="bg1"/>
          </a:solidFill>
          <a:latin typeface="+mj-lt"/>
          <a:ea typeface="MS PGothic" pitchFamily="34" charset="-128"/>
          <a:cs typeface="ＭＳ Ｐゴシック" charset="0"/>
        </a:defRPr>
      </a:lvl1pPr>
      <a:lvl2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2pPr>
      <a:lvl3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3pPr>
      <a:lvl4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4pPr>
      <a:lvl5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5pPr>
      <a:lvl6pPr marL="457200" algn="l" rtl="0" fontAlgn="base">
        <a:spcBef>
          <a:spcPct val="0"/>
        </a:spcBef>
        <a:spcAft>
          <a:spcPct val="0"/>
        </a:spcAft>
        <a:defRPr sz="2200" b="1">
          <a:solidFill>
            <a:schemeClr val="bg1"/>
          </a:solidFill>
          <a:latin typeface="Verdana" pitchFamily="34" charset="0"/>
        </a:defRPr>
      </a:lvl6pPr>
      <a:lvl7pPr marL="914400" algn="l" rtl="0" fontAlgn="base">
        <a:spcBef>
          <a:spcPct val="0"/>
        </a:spcBef>
        <a:spcAft>
          <a:spcPct val="0"/>
        </a:spcAft>
        <a:defRPr sz="2200" b="1">
          <a:solidFill>
            <a:schemeClr val="bg1"/>
          </a:solidFill>
          <a:latin typeface="Verdana" pitchFamily="34" charset="0"/>
        </a:defRPr>
      </a:lvl7pPr>
      <a:lvl8pPr marL="1371600" algn="l" rtl="0" fontAlgn="base">
        <a:spcBef>
          <a:spcPct val="0"/>
        </a:spcBef>
        <a:spcAft>
          <a:spcPct val="0"/>
        </a:spcAft>
        <a:defRPr sz="2200" b="1">
          <a:solidFill>
            <a:schemeClr val="bg1"/>
          </a:solidFill>
          <a:latin typeface="Verdana" pitchFamily="34" charset="0"/>
        </a:defRPr>
      </a:lvl8pPr>
      <a:lvl9pPr marL="1828800" algn="l" rtl="0" fontAlgn="base">
        <a:spcBef>
          <a:spcPct val="0"/>
        </a:spcBef>
        <a:spcAft>
          <a:spcPct val="0"/>
        </a:spcAft>
        <a:defRPr sz="2200" b="1">
          <a:solidFill>
            <a:schemeClr val="bg1"/>
          </a:solidFill>
          <a:latin typeface="Verdana" pitchFamily="34" charset="0"/>
        </a:defRPr>
      </a:lvl9pPr>
    </p:titleStyle>
    <p:bodyStyle>
      <a:lvl1pPr marL="266700" indent="-266700" algn="l" rtl="0" eaLnBrk="0" fontAlgn="base" hangingPunct="0">
        <a:lnSpc>
          <a:spcPct val="119000"/>
        </a:lnSpc>
        <a:spcBef>
          <a:spcPct val="20000"/>
        </a:spcBef>
        <a:spcAft>
          <a:spcPct val="0"/>
        </a:spcAft>
        <a:buClr>
          <a:schemeClr val="accent1"/>
        </a:buClr>
        <a:buAutoNum type="arabicPeriod"/>
        <a:defRPr sz="1600">
          <a:solidFill>
            <a:schemeClr val="bg2"/>
          </a:solidFill>
          <a:latin typeface="+mn-lt"/>
          <a:ea typeface="MS PGothic" pitchFamily="34" charset="-128"/>
          <a:cs typeface="ＭＳ Ｐゴシック" charset="0"/>
        </a:defRPr>
      </a:lvl1pPr>
      <a:lvl2pPr marL="989013" indent="-419100" algn="l" rtl="0" eaLnBrk="0" fontAlgn="base" hangingPunct="0">
        <a:lnSpc>
          <a:spcPct val="119000"/>
        </a:lnSpc>
        <a:spcBef>
          <a:spcPct val="20000"/>
        </a:spcBef>
        <a:spcAft>
          <a:spcPct val="0"/>
        </a:spcAft>
        <a:buClr>
          <a:schemeClr val="accent1"/>
        </a:buClr>
        <a:buFont typeface="NotesSoft-Bold" pitchFamily="2" charset="0"/>
        <a:buAutoNum type="alphaLcPeriod"/>
        <a:defRPr sz="1600">
          <a:solidFill>
            <a:schemeClr val="bg2"/>
          </a:solidFill>
          <a:latin typeface="+mn-lt"/>
          <a:ea typeface="MS PGothic" pitchFamily="34" charset="-128"/>
        </a:defRPr>
      </a:lvl2pPr>
      <a:lvl3pPr marL="1673225" indent="-419100" algn="l" rtl="0" eaLnBrk="0" fontAlgn="base" hangingPunct="0">
        <a:lnSpc>
          <a:spcPct val="119000"/>
        </a:lnSpc>
        <a:spcBef>
          <a:spcPct val="20000"/>
        </a:spcBef>
        <a:spcAft>
          <a:spcPct val="0"/>
        </a:spcAft>
        <a:buClr>
          <a:schemeClr val="accent1"/>
        </a:buClr>
        <a:buFont typeface="Arial" pitchFamily="34" charset="0"/>
        <a:buChar char="–"/>
        <a:defRPr sz="1600">
          <a:solidFill>
            <a:schemeClr val="bg2"/>
          </a:solidFill>
          <a:latin typeface="+mn-lt"/>
          <a:ea typeface="MS PGothic" pitchFamily="34" charset="-128"/>
        </a:defRPr>
      </a:lvl3pPr>
      <a:lvl4pPr marL="2271713" indent="-419100" algn="l" rtl="0" eaLnBrk="0" fontAlgn="base" hangingPunct="0">
        <a:lnSpc>
          <a:spcPct val="119000"/>
        </a:lnSpc>
        <a:spcBef>
          <a:spcPct val="20000"/>
        </a:spcBef>
        <a:spcAft>
          <a:spcPct val="0"/>
        </a:spcAft>
        <a:buClr>
          <a:schemeClr val="accent1"/>
        </a:buClr>
        <a:buFont typeface="Arial" pitchFamily="34" charset="0"/>
        <a:buChar char="–"/>
        <a:defRPr sz="1600">
          <a:solidFill>
            <a:schemeClr val="bg2"/>
          </a:solidFill>
          <a:latin typeface="+mn-lt"/>
          <a:ea typeface="MS PGothic" pitchFamily="34" charset="-128"/>
        </a:defRPr>
      </a:lvl4pPr>
      <a:lvl5pPr marL="2870200" indent="-419100" algn="l" rtl="0" eaLnBrk="0" fontAlgn="base" hangingPunct="0">
        <a:lnSpc>
          <a:spcPct val="119000"/>
        </a:lnSpc>
        <a:spcBef>
          <a:spcPct val="20000"/>
        </a:spcBef>
        <a:spcAft>
          <a:spcPct val="0"/>
        </a:spcAft>
        <a:buClr>
          <a:schemeClr val="accent1"/>
        </a:buClr>
        <a:buFont typeface="Arial" pitchFamily="34" charset="0"/>
        <a:buChar char="–"/>
        <a:defRPr sz="1600">
          <a:solidFill>
            <a:schemeClr val="bg2"/>
          </a:solidFill>
          <a:latin typeface="+mn-lt"/>
          <a:ea typeface="MS PGothic" pitchFamily="34" charset="-128"/>
        </a:defRPr>
      </a:lvl5pPr>
      <a:lvl6pPr marL="33274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6pPr>
      <a:lvl7pPr marL="37846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7pPr>
      <a:lvl8pPr marL="42418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8pPr>
      <a:lvl9pPr marL="46990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7" descr="PPT_Header0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703386" y="1673225"/>
            <a:ext cx="7760677"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6"/>
          <p:cNvSpPr>
            <a:spLocks noGrp="1" noChangeArrowheads="1"/>
          </p:cNvSpPr>
          <p:nvPr>
            <p:ph type="title"/>
          </p:nvPr>
        </p:nvSpPr>
        <p:spPr bwMode="auto">
          <a:xfrm>
            <a:off x="613997" y="95327"/>
            <a:ext cx="620004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pic>
        <p:nvPicPr>
          <p:cNvPr id="1029" name="Picture 16" descr="signa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5" y="6529388"/>
            <a:ext cx="913960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l" rtl="0" eaLnBrk="0" fontAlgn="base" hangingPunct="0">
        <a:spcBef>
          <a:spcPct val="0"/>
        </a:spcBef>
        <a:spcAft>
          <a:spcPct val="0"/>
        </a:spcAft>
        <a:defRPr sz="2200" b="1">
          <a:solidFill>
            <a:schemeClr val="bg1"/>
          </a:solidFill>
          <a:latin typeface="+mj-lt"/>
          <a:ea typeface="MS PGothic" pitchFamily="34" charset="-128"/>
          <a:cs typeface="ＭＳ Ｐゴシック" charset="0"/>
        </a:defRPr>
      </a:lvl1pPr>
      <a:lvl2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2pPr>
      <a:lvl3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3pPr>
      <a:lvl4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4pPr>
      <a:lvl5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5pPr>
      <a:lvl6pPr marL="457200" algn="l" rtl="0" fontAlgn="base">
        <a:spcBef>
          <a:spcPct val="0"/>
        </a:spcBef>
        <a:spcAft>
          <a:spcPct val="0"/>
        </a:spcAft>
        <a:defRPr sz="2200" b="1">
          <a:solidFill>
            <a:schemeClr val="bg1"/>
          </a:solidFill>
          <a:latin typeface="Verdana" pitchFamily="34" charset="0"/>
        </a:defRPr>
      </a:lvl6pPr>
      <a:lvl7pPr marL="914400" algn="l" rtl="0" fontAlgn="base">
        <a:spcBef>
          <a:spcPct val="0"/>
        </a:spcBef>
        <a:spcAft>
          <a:spcPct val="0"/>
        </a:spcAft>
        <a:defRPr sz="2200" b="1">
          <a:solidFill>
            <a:schemeClr val="bg1"/>
          </a:solidFill>
          <a:latin typeface="Verdana" pitchFamily="34" charset="0"/>
        </a:defRPr>
      </a:lvl7pPr>
      <a:lvl8pPr marL="1371600" algn="l" rtl="0" fontAlgn="base">
        <a:spcBef>
          <a:spcPct val="0"/>
        </a:spcBef>
        <a:spcAft>
          <a:spcPct val="0"/>
        </a:spcAft>
        <a:defRPr sz="2200" b="1">
          <a:solidFill>
            <a:schemeClr val="bg1"/>
          </a:solidFill>
          <a:latin typeface="Verdana" pitchFamily="34" charset="0"/>
        </a:defRPr>
      </a:lvl8pPr>
      <a:lvl9pPr marL="1828800" algn="l" rtl="0" fontAlgn="base">
        <a:spcBef>
          <a:spcPct val="0"/>
        </a:spcBef>
        <a:spcAft>
          <a:spcPct val="0"/>
        </a:spcAft>
        <a:defRPr sz="2200" b="1">
          <a:solidFill>
            <a:schemeClr val="bg1"/>
          </a:solidFill>
          <a:latin typeface="Verdana" pitchFamily="34" charset="0"/>
        </a:defRPr>
      </a:lvl9pPr>
    </p:titleStyle>
    <p:bodyStyle>
      <a:lvl1pPr marL="266700" indent="-266700" algn="l" rtl="0" eaLnBrk="0" fontAlgn="base" hangingPunct="0">
        <a:lnSpc>
          <a:spcPct val="119000"/>
        </a:lnSpc>
        <a:spcBef>
          <a:spcPct val="20000"/>
        </a:spcBef>
        <a:spcAft>
          <a:spcPct val="0"/>
        </a:spcAft>
        <a:buClr>
          <a:schemeClr val="accent1"/>
        </a:buClr>
        <a:buAutoNum type="arabicPeriod"/>
        <a:defRPr sz="1600">
          <a:solidFill>
            <a:schemeClr val="bg2"/>
          </a:solidFill>
          <a:latin typeface="+mn-lt"/>
          <a:ea typeface="MS PGothic" pitchFamily="34" charset="-128"/>
          <a:cs typeface="ＭＳ Ｐゴシック" charset="0"/>
        </a:defRPr>
      </a:lvl1pPr>
      <a:lvl2pPr marL="989013" indent="-419100" algn="l" rtl="0" eaLnBrk="0" fontAlgn="base" hangingPunct="0">
        <a:lnSpc>
          <a:spcPct val="119000"/>
        </a:lnSpc>
        <a:spcBef>
          <a:spcPct val="20000"/>
        </a:spcBef>
        <a:spcAft>
          <a:spcPct val="0"/>
        </a:spcAft>
        <a:buClr>
          <a:schemeClr val="accent1"/>
        </a:buClr>
        <a:buFont typeface="NotesSoft-Bold" pitchFamily="2" charset="0"/>
        <a:buAutoNum type="alphaLcPeriod"/>
        <a:defRPr sz="1600">
          <a:solidFill>
            <a:schemeClr val="bg2"/>
          </a:solidFill>
          <a:latin typeface="+mn-lt"/>
          <a:ea typeface="MS PGothic" pitchFamily="34" charset="-128"/>
        </a:defRPr>
      </a:lvl2pPr>
      <a:lvl3pPr marL="1673225" indent="-419100" algn="l" rtl="0" eaLnBrk="0" fontAlgn="base" hangingPunct="0">
        <a:lnSpc>
          <a:spcPct val="119000"/>
        </a:lnSpc>
        <a:spcBef>
          <a:spcPct val="20000"/>
        </a:spcBef>
        <a:spcAft>
          <a:spcPct val="0"/>
        </a:spcAft>
        <a:buClr>
          <a:schemeClr val="accent1"/>
        </a:buClr>
        <a:buFont typeface="Arial" pitchFamily="34" charset="0"/>
        <a:buChar char="–"/>
        <a:defRPr sz="1600">
          <a:solidFill>
            <a:schemeClr val="bg2"/>
          </a:solidFill>
          <a:latin typeface="+mn-lt"/>
          <a:ea typeface="MS PGothic" pitchFamily="34" charset="-128"/>
        </a:defRPr>
      </a:lvl3pPr>
      <a:lvl4pPr marL="2271713" indent="-419100" algn="l" rtl="0" eaLnBrk="0" fontAlgn="base" hangingPunct="0">
        <a:lnSpc>
          <a:spcPct val="119000"/>
        </a:lnSpc>
        <a:spcBef>
          <a:spcPct val="20000"/>
        </a:spcBef>
        <a:spcAft>
          <a:spcPct val="0"/>
        </a:spcAft>
        <a:buClr>
          <a:schemeClr val="accent1"/>
        </a:buClr>
        <a:buFont typeface="Arial" pitchFamily="34" charset="0"/>
        <a:buChar char="–"/>
        <a:defRPr sz="1600">
          <a:solidFill>
            <a:schemeClr val="bg2"/>
          </a:solidFill>
          <a:latin typeface="+mn-lt"/>
          <a:ea typeface="MS PGothic" pitchFamily="34" charset="-128"/>
        </a:defRPr>
      </a:lvl4pPr>
      <a:lvl5pPr marL="2870200" indent="-419100" algn="l" rtl="0" eaLnBrk="0" fontAlgn="base" hangingPunct="0">
        <a:lnSpc>
          <a:spcPct val="119000"/>
        </a:lnSpc>
        <a:spcBef>
          <a:spcPct val="20000"/>
        </a:spcBef>
        <a:spcAft>
          <a:spcPct val="0"/>
        </a:spcAft>
        <a:buClr>
          <a:schemeClr val="accent1"/>
        </a:buClr>
        <a:buFont typeface="Arial" pitchFamily="34" charset="0"/>
        <a:buChar char="–"/>
        <a:defRPr sz="1600">
          <a:solidFill>
            <a:schemeClr val="bg2"/>
          </a:solidFill>
          <a:latin typeface="+mn-lt"/>
          <a:ea typeface="MS PGothic" pitchFamily="34" charset="-128"/>
        </a:defRPr>
      </a:lvl5pPr>
      <a:lvl6pPr marL="33274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6pPr>
      <a:lvl7pPr marL="37846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7pPr>
      <a:lvl8pPr marL="42418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8pPr>
      <a:lvl9pPr marL="46990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7" descr="PPT_Header0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703386" y="1673225"/>
            <a:ext cx="7760677"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6"/>
          <p:cNvSpPr>
            <a:spLocks noGrp="1" noChangeArrowheads="1"/>
          </p:cNvSpPr>
          <p:nvPr>
            <p:ph type="title"/>
          </p:nvPr>
        </p:nvSpPr>
        <p:spPr bwMode="auto">
          <a:xfrm>
            <a:off x="613997" y="95305"/>
            <a:ext cx="620004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pic>
        <p:nvPicPr>
          <p:cNvPr id="1029" name="Picture 16" descr="signa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4" y="6529388"/>
            <a:ext cx="913960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l" rtl="0" eaLnBrk="0" fontAlgn="base" hangingPunct="0">
        <a:spcBef>
          <a:spcPct val="0"/>
        </a:spcBef>
        <a:spcAft>
          <a:spcPct val="0"/>
        </a:spcAft>
        <a:defRPr sz="2200" b="1">
          <a:solidFill>
            <a:schemeClr val="bg1"/>
          </a:solidFill>
          <a:latin typeface="+mj-lt"/>
          <a:ea typeface="MS PGothic" pitchFamily="34" charset="-128"/>
          <a:cs typeface="ＭＳ Ｐゴシック" charset="0"/>
        </a:defRPr>
      </a:lvl1pPr>
      <a:lvl2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2pPr>
      <a:lvl3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3pPr>
      <a:lvl4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4pPr>
      <a:lvl5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5pPr>
      <a:lvl6pPr marL="457200" algn="l" rtl="0" fontAlgn="base">
        <a:spcBef>
          <a:spcPct val="0"/>
        </a:spcBef>
        <a:spcAft>
          <a:spcPct val="0"/>
        </a:spcAft>
        <a:defRPr sz="2200" b="1">
          <a:solidFill>
            <a:schemeClr val="bg1"/>
          </a:solidFill>
          <a:latin typeface="Verdana" pitchFamily="34" charset="0"/>
        </a:defRPr>
      </a:lvl6pPr>
      <a:lvl7pPr marL="914400" algn="l" rtl="0" fontAlgn="base">
        <a:spcBef>
          <a:spcPct val="0"/>
        </a:spcBef>
        <a:spcAft>
          <a:spcPct val="0"/>
        </a:spcAft>
        <a:defRPr sz="2200" b="1">
          <a:solidFill>
            <a:schemeClr val="bg1"/>
          </a:solidFill>
          <a:latin typeface="Verdana" pitchFamily="34" charset="0"/>
        </a:defRPr>
      </a:lvl7pPr>
      <a:lvl8pPr marL="1371600" algn="l" rtl="0" fontAlgn="base">
        <a:spcBef>
          <a:spcPct val="0"/>
        </a:spcBef>
        <a:spcAft>
          <a:spcPct val="0"/>
        </a:spcAft>
        <a:defRPr sz="2200" b="1">
          <a:solidFill>
            <a:schemeClr val="bg1"/>
          </a:solidFill>
          <a:latin typeface="Verdana" pitchFamily="34" charset="0"/>
        </a:defRPr>
      </a:lvl8pPr>
      <a:lvl9pPr marL="1828800" algn="l" rtl="0" fontAlgn="base">
        <a:spcBef>
          <a:spcPct val="0"/>
        </a:spcBef>
        <a:spcAft>
          <a:spcPct val="0"/>
        </a:spcAft>
        <a:defRPr sz="2200" b="1">
          <a:solidFill>
            <a:schemeClr val="bg1"/>
          </a:solidFill>
          <a:latin typeface="Verdana" pitchFamily="34" charset="0"/>
        </a:defRPr>
      </a:lvl9pPr>
    </p:titleStyle>
    <p:bodyStyle>
      <a:lvl1pPr marL="266700" indent="-266700" algn="l" rtl="0" eaLnBrk="0" fontAlgn="base" hangingPunct="0">
        <a:lnSpc>
          <a:spcPct val="119000"/>
        </a:lnSpc>
        <a:spcBef>
          <a:spcPct val="20000"/>
        </a:spcBef>
        <a:spcAft>
          <a:spcPct val="0"/>
        </a:spcAft>
        <a:buClr>
          <a:schemeClr val="accent1"/>
        </a:buClr>
        <a:buAutoNum type="arabicPeriod"/>
        <a:defRPr sz="1600">
          <a:solidFill>
            <a:schemeClr val="bg2"/>
          </a:solidFill>
          <a:latin typeface="+mn-lt"/>
          <a:ea typeface="MS PGothic" pitchFamily="34" charset="-128"/>
          <a:cs typeface="ＭＳ Ｐゴシック" charset="0"/>
        </a:defRPr>
      </a:lvl1pPr>
      <a:lvl2pPr marL="989013" indent="-419100" algn="l" rtl="0" eaLnBrk="0" fontAlgn="base" hangingPunct="0">
        <a:lnSpc>
          <a:spcPct val="119000"/>
        </a:lnSpc>
        <a:spcBef>
          <a:spcPct val="20000"/>
        </a:spcBef>
        <a:spcAft>
          <a:spcPct val="0"/>
        </a:spcAft>
        <a:buClr>
          <a:schemeClr val="accent1"/>
        </a:buClr>
        <a:buFont typeface="NotesSoft-Bold" pitchFamily="2" charset="0"/>
        <a:buAutoNum type="alphaLcPeriod"/>
        <a:defRPr sz="1600">
          <a:solidFill>
            <a:schemeClr val="bg2"/>
          </a:solidFill>
          <a:latin typeface="+mn-lt"/>
          <a:ea typeface="MS PGothic" pitchFamily="34" charset="-128"/>
        </a:defRPr>
      </a:lvl2pPr>
      <a:lvl3pPr marL="1673225" indent="-419100" algn="l" rtl="0" eaLnBrk="0" fontAlgn="base" hangingPunct="0">
        <a:lnSpc>
          <a:spcPct val="119000"/>
        </a:lnSpc>
        <a:spcBef>
          <a:spcPct val="20000"/>
        </a:spcBef>
        <a:spcAft>
          <a:spcPct val="0"/>
        </a:spcAft>
        <a:buClr>
          <a:schemeClr val="accent1"/>
        </a:buClr>
        <a:buFont typeface="Arial" pitchFamily="34" charset="0"/>
        <a:buChar char="–"/>
        <a:defRPr sz="1600">
          <a:solidFill>
            <a:schemeClr val="bg2"/>
          </a:solidFill>
          <a:latin typeface="+mn-lt"/>
          <a:ea typeface="MS PGothic" pitchFamily="34" charset="-128"/>
        </a:defRPr>
      </a:lvl3pPr>
      <a:lvl4pPr marL="2271713" indent="-419100" algn="l" rtl="0" eaLnBrk="0" fontAlgn="base" hangingPunct="0">
        <a:lnSpc>
          <a:spcPct val="119000"/>
        </a:lnSpc>
        <a:spcBef>
          <a:spcPct val="20000"/>
        </a:spcBef>
        <a:spcAft>
          <a:spcPct val="0"/>
        </a:spcAft>
        <a:buClr>
          <a:schemeClr val="accent1"/>
        </a:buClr>
        <a:buFont typeface="Arial" pitchFamily="34" charset="0"/>
        <a:buChar char="–"/>
        <a:defRPr sz="1600">
          <a:solidFill>
            <a:schemeClr val="bg2"/>
          </a:solidFill>
          <a:latin typeface="+mn-lt"/>
          <a:ea typeface="MS PGothic" pitchFamily="34" charset="-128"/>
        </a:defRPr>
      </a:lvl4pPr>
      <a:lvl5pPr marL="2870200" indent="-419100" algn="l" rtl="0" eaLnBrk="0" fontAlgn="base" hangingPunct="0">
        <a:lnSpc>
          <a:spcPct val="119000"/>
        </a:lnSpc>
        <a:spcBef>
          <a:spcPct val="20000"/>
        </a:spcBef>
        <a:spcAft>
          <a:spcPct val="0"/>
        </a:spcAft>
        <a:buClr>
          <a:schemeClr val="accent1"/>
        </a:buClr>
        <a:buFont typeface="Arial" pitchFamily="34" charset="0"/>
        <a:buChar char="–"/>
        <a:defRPr sz="1600">
          <a:solidFill>
            <a:schemeClr val="bg2"/>
          </a:solidFill>
          <a:latin typeface="+mn-lt"/>
          <a:ea typeface="MS PGothic" pitchFamily="34" charset="-128"/>
        </a:defRPr>
      </a:lvl5pPr>
      <a:lvl6pPr marL="33274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6pPr>
      <a:lvl7pPr marL="37846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7pPr>
      <a:lvl8pPr marL="42418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8pPr>
      <a:lvl9pPr marL="46990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7" descr="PPT_Header0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703386" y="1673225"/>
            <a:ext cx="7760677"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6"/>
          <p:cNvSpPr>
            <a:spLocks noGrp="1" noChangeArrowheads="1"/>
          </p:cNvSpPr>
          <p:nvPr>
            <p:ph type="title"/>
          </p:nvPr>
        </p:nvSpPr>
        <p:spPr bwMode="auto">
          <a:xfrm>
            <a:off x="613997" y="95281"/>
            <a:ext cx="620004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pic>
        <p:nvPicPr>
          <p:cNvPr id="1029" name="Picture 16" descr="signat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2" y="6529388"/>
            <a:ext cx="913960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73" r:id="rId1"/>
  </p:sldLayoutIdLst>
  <p:timing>
    <p:tnLst>
      <p:par>
        <p:cTn id="1" dur="indefinite" restart="never" nodeType="tmRoot"/>
      </p:par>
    </p:tnLst>
  </p:timing>
  <p:hf sldNum="0" hdr="0" dt="0"/>
  <p:txStyles>
    <p:titleStyle>
      <a:lvl1pPr algn="l" rtl="0" eaLnBrk="0" fontAlgn="base" hangingPunct="0">
        <a:spcBef>
          <a:spcPct val="0"/>
        </a:spcBef>
        <a:spcAft>
          <a:spcPct val="0"/>
        </a:spcAft>
        <a:defRPr sz="2200" b="1">
          <a:solidFill>
            <a:schemeClr val="bg1"/>
          </a:solidFill>
          <a:latin typeface="+mj-lt"/>
          <a:ea typeface="MS PGothic" pitchFamily="34" charset="-128"/>
          <a:cs typeface="ＭＳ Ｐゴシック" charset="0"/>
        </a:defRPr>
      </a:lvl1pPr>
      <a:lvl2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2pPr>
      <a:lvl3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3pPr>
      <a:lvl4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4pPr>
      <a:lvl5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5pPr>
      <a:lvl6pPr marL="457200" algn="l" rtl="0" fontAlgn="base">
        <a:spcBef>
          <a:spcPct val="0"/>
        </a:spcBef>
        <a:spcAft>
          <a:spcPct val="0"/>
        </a:spcAft>
        <a:defRPr sz="2200" b="1">
          <a:solidFill>
            <a:schemeClr val="bg1"/>
          </a:solidFill>
          <a:latin typeface="Verdana" pitchFamily="34" charset="0"/>
        </a:defRPr>
      </a:lvl6pPr>
      <a:lvl7pPr marL="914400" algn="l" rtl="0" fontAlgn="base">
        <a:spcBef>
          <a:spcPct val="0"/>
        </a:spcBef>
        <a:spcAft>
          <a:spcPct val="0"/>
        </a:spcAft>
        <a:defRPr sz="2200" b="1">
          <a:solidFill>
            <a:schemeClr val="bg1"/>
          </a:solidFill>
          <a:latin typeface="Verdana" pitchFamily="34" charset="0"/>
        </a:defRPr>
      </a:lvl7pPr>
      <a:lvl8pPr marL="1371600" algn="l" rtl="0" fontAlgn="base">
        <a:spcBef>
          <a:spcPct val="0"/>
        </a:spcBef>
        <a:spcAft>
          <a:spcPct val="0"/>
        </a:spcAft>
        <a:defRPr sz="2200" b="1">
          <a:solidFill>
            <a:schemeClr val="bg1"/>
          </a:solidFill>
          <a:latin typeface="Verdana" pitchFamily="34" charset="0"/>
        </a:defRPr>
      </a:lvl8pPr>
      <a:lvl9pPr marL="1828800" algn="l" rtl="0" fontAlgn="base">
        <a:spcBef>
          <a:spcPct val="0"/>
        </a:spcBef>
        <a:spcAft>
          <a:spcPct val="0"/>
        </a:spcAft>
        <a:defRPr sz="2200" b="1">
          <a:solidFill>
            <a:schemeClr val="bg1"/>
          </a:solidFill>
          <a:latin typeface="Verdana" pitchFamily="34" charset="0"/>
        </a:defRPr>
      </a:lvl9pPr>
    </p:titleStyle>
    <p:bodyStyle>
      <a:lvl1pPr marL="266700" indent="-266700" algn="l" rtl="0" eaLnBrk="0" fontAlgn="base" hangingPunct="0">
        <a:lnSpc>
          <a:spcPct val="119000"/>
        </a:lnSpc>
        <a:spcBef>
          <a:spcPct val="20000"/>
        </a:spcBef>
        <a:spcAft>
          <a:spcPct val="0"/>
        </a:spcAft>
        <a:buClr>
          <a:schemeClr val="accent1"/>
        </a:buClr>
        <a:buAutoNum type="arabicPeriod"/>
        <a:defRPr sz="1600">
          <a:solidFill>
            <a:schemeClr val="bg2"/>
          </a:solidFill>
          <a:latin typeface="+mn-lt"/>
          <a:ea typeface="MS PGothic" pitchFamily="34" charset="-128"/>
          <a:cs typeface="ＭＳ Ｐゴシック" charset="0"/>
        </a:defRPr>
      </a:lvl1pPr>
      <a:lvl2pPr marL="989013" indent="-419100" algn="l" rtl="0" eaLnBrk="0" fontAlgn="base" hangingPunct="0">
        <a:lnSpc>
          <a:spcPct val="119000"/>
        </a:lnSpc>
        <a:spcBef>
          <a:spcPct val="20000"/>
        </a:spcBef>
        <a:spcAft>
          <a:spcPct val="0"/>
        </a:spcAft>
        <a:buClr>
          <a:schemeClr val="accent1"/>
        </a:buClr>
        <a:buFont typeface="NotesSoft-Bold" pitchFamily="2" charset="0"/>
        <a:buAutoNum type="alphaLcPeriod"/>
        <a:defRPr sz="1600">
          <a:solidFill>
            <a:schemeClr val="bg2"/>
          </a:solidFill>
          <a:latin typeface="+mn-lt"/>
          <a:ea typeface="MS PGothic" pitchFamily="34" charset="-128"/>
        </a:defRPr>
      </a:lvl2pPr>
      <a:lvl3pPr marL="1673225" indent="-419100" algn="l" rtl="0" eaLnBrk="0" fontAlgn="base" hangingPunct="0">
        <a:lnSpc>
          <a:spcPct val="119000"/>
        </a:lnSpc>
        <a:spcBef>
          <a:spcPct val="20000"/>
        </a:spcBef>
        <a:spcAft>
          <a:spcPct val="0"/>
        </a:spcAft>
        <a:buClr>
          <a:schemeClr val="accent1"/>
        </a:buClr>
        <a:buFont typeface="Arial" pitchFamily="34" charset="0"/>
        <a:buChar char="–"/>
        <a:defRPr sz="1600">
          <a:solidFill>
            <a:schemeClr val="bg2"/>
          </a:solidFill>
          <a:latin typeface="+mn-lt"/>
          <a:ea typeface="MS PGothic" pitchFamily="34" charset="-128"/>
        </a:defRPr>
      </a:lvl3pPr>
      <a:lvl4pPr marL="2271713" indent="-419100" algn="l" rtl="0" eaLnBrk="0" fontAlgn="base" hangingPunct="0">
        <a:lnSpc>
          <a:spcPct val="119000"/>
        </a:lnSpc>
        <a:spcBef>
          <a:spcPct val="20000"/>
        </a:spcBef>
        <a:spcAft>
          <a:spcPct val="0"/>
        </a:spcAft>
        <a:buClr>
          <a:schemeClr val="accent1"/>
        </a:buClr>
        <a:buFont typeface="Arial" pitchFamily="34" charset="0"/>
        <a:buChar char="–"/>
        <a:defRPr sz="1600">
          <a:solidFill>
            <a:schemeClr val="bg2"/>
          </a:solidFill>
          <a:latin typeface="+mn-lt"/>
          <a:ea typeface="MS PGothic" pitchFamily="34" charset="-128"/>
        </a:defRPr>
      </a:lvl4pPr>
      <a:lvl5pPr marL="2870200" indent="-419100" algn="l" rtl="0" eaLnBrk="0" fontAlgn="base" hangingPunct="0">
        <a:lnSpc>
          <a:spcPct val="119000"/>
        </a:lnSpc>
        <a:spcBef>
          <a:spcPct val="20000"/>
        </a:spcBef>
        <a:spcAft>
          <a:spcPct val="0"/>
        </a:spcAft>
        <a:buClr>
          <a:schemeClr val="accent1"/>
        </a:buClr>
        <a:buFont typeface="Arial" pitchFamily="34" charset="0"/>
        <a:buChar char="–"/>
        <a:defRPr sz="1600">
          <a:solidFill>
            <a:schemeClr val="bg2"/>
          </a:solidFill>
          <a:latin typeface="+mn-lt"/>
          <a:ea typeface="MS PGothic" pitchFamily="34" charset="-128"/>
        </a:defRPr>
      </a:lvl5pPr>
      <a:lvl6pPr marL="33274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6pPr>
      <a:lvl7pPr marL="37846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7pPr>
      <a:lvl8pPr marL="42418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8pPr>
      <a:lvl9pPr marL="46990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0"/>
          <p:cNvSpPr>
            <a:spLocks noGrp="1" noChangeArrowheads="1"/>
          </p:cNvSpPr>
          <p:nvPr>
            <p:ph type="title"/>
          </p:nvPr>
        </p:nvSpPr>
        <p:spPr bwMode="auto">
          <a:xfrm>
            <a:off x="2" y="358775"/>
            <a:ext cx="4175125" cy="1258888"/>
          </a:xfrm>
          <a:prstGeom prst="rect">
            <a:avLst/>
          </a:prstGeom>
          <a:solidFill>
            <a:srgbClr val="FFD63F"/>
          </a:solidFill>
          <a:ln w="9525" algn="ctr">
            <a:noFill/>
            <a:miter lim="800000"/>
            <a:headEnd/>
            <a:tailEnd/>
          </a:ln>
        </p:spPr>
        <p:txBody>
          <a:bodyPr vert="horz" wrap="square" lIns="720000" tIns="180000" rIns="180000" bIns="180000" numCol="1" anchor="ctr" anchorCtr="0" compatLnSpc="1">
            <a:prstTxWarp prst="textNoShape">
              <a:avLst/>
            </a:prstTxWarp>
          </a:bodyPr>
          <a:lstStyle/>
          <a:p>
            <a:pPr lvl="0"/>
            <a:r>
              <a:rPr lang="ca-ES" smtClean="0"/>
              <a:t>Títol de l’apartat</a:t>
            </a:r>
          </a:p>
        </p:txBody>
      </p:sp>
      <p:sp>
        <p:nvSpPr>
          <p:cNvPr id="3075" name="Rectangle 21"/>
          <p:cNvSpPr>
            <a:spLocks noGrp="1" noChangeArrowheads="1"/>
          </p:cNvSpPr>
          <p:nvPr>
            <p:ph type="body" idx="1"/>
          </p:nvPr>
        </p:nvSpPr>
        <p:spPr bwMode="auto">
          <a:xfrm>
            <a:off x="714375" y="2000250"/>
            <a:ext cx="77041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Primer nivell</a:t>
            </a:r>
          </a:p>
          <a:p>
            <a:pPr lvl="1"/>
            <a:r>
              <a:rPr lang="ca-ES" smtClean="0"/>
              <a:t>Segon nivell</a:t>
            </a:r>
          </a:p>
        </p:txBody>
      </p:sp>
      <p:sp>
        <p:nvSpPr>
          <p:cNvPr id="10" name="Rectangle 23"/>
          <p:cNvSpPr>
            <a:spLocks noGrp="1" noChangeArrowheads="1"/>
          </p:cNvSpPr>
          <p:nvPr>
            <p:ph type="sldNum" sz="quarter" idx="4"/>
          </p:nvPr>
        </p:nvSpPr>
        <p:spPr bwMode="auto">
          <a:xfrm>
            <a:off x="8788402" y="4"/>
            <a:ext cx="360363" cy="360363"/>
          </a:xfrm>
          <a:prstGeom prst="rect">
            <a:avLst/>
          </a:prstGeom>
          <a:solidFill>
            <a:srgbClr val="C0C0C0"/>
          </a:solidFill>
          <a:ln algn="ctr">
            <a:miter lim="800000"/>
            <a:headEnd/>
            <a:tailEnd/>
          </a:ln>
        </p:spPr>
        <p:txBody>
          <a:bodyPr vert="horz" wrap="square" lIns="36000" tIns="36000" rIns="36000" bIns="36000" numCol="1" anchor="ctr" anchorCtr="0" compatLnSpc="1">
            <a:prstTxWarp prst="textNoShape">
              <a:avLst/>
            </a:prstTxWarp>
          </a:bodyPr>
          <a:lstStyle>
            <a:lvl1pPr algn="ctr" eaLnBrk="0" hangingPunct="0">
              <a:lnSpc>
                <a:spcPct val="100000"/>
              </a:lnSpc>
              <a:spcBef>
                <a:spcPct val="0"/>
              </a:spcBef>
              <a:spcAft>
                <a:spcPct val="0"/>
              </a:spcAft>
              <a:defRPr sz="1000" b="0">
                <a:solidFill>
                  <a:srgbClr val="FFFFFF"/>
                </a:solidFill>
                <a:latin typeface="+mn-lt"/>
              </a:defRPr>
            </a:lvl1pPr>
          </a:lstStyle>
          <a:p>
            <a:pPr>
              <a:defRPr/>
            </a:pPr>
            <a:fld id="{30915611-FB6F-4A69-9F9B-4D09D26E62F0}" type="slidenum">
              <a:rPr lang="es-ES"/>
              <a:pPr>
                <a:defRPr/>
              </a:pPr>
              <a:t>‹Nº›</a:t>
            </a:fld>
            <a:endParaRPr lang="es-ES"/>
          </a:p>
        </p:txBody>
      </p:sp>
      <p:sp>
        <p:nvSpPr>
          <p:cNvPr id="11" name="Rectangle 24"/>
          <p:cNvSpPr>
            <a:spLocks noGrp="1" noChangeArrowheads="1"/>
          </p:cNvSpPr>
          <p:nvPr>
            <p:ph type="ftr" sz="quarter" idx="3"/>
          </p:nvPr>
        </p:nvSpPr>
        <p:spPr bwMode="auto">
          <a:xfrm>
            <a:off x="2" y="6494463"/>
            <a:ext cx="8786813" cy="360362"/>
          </a:xfrm>
          <a:prstGeom prst="rect">
            <a:avLst/>
          </a:prstGeom>
          <a:solidFill>
            <a:srgbClr val="C0C0C0"/>
          </a:solidFill>
          <a:ln algn="ctr">
            <a:miter lim="800000"/>
            <a:headEnd/>
            <a:tailEnd/>
          </a:ln>
        </p:spPr>
        <p:txBody>
          <a:bodyPr vert="horz" wrap="square" lIns="720000" tIns="45720" rIns="900000" bIns="45720" numCol="1" anchor="ctr" anchorCtr="0" compatLnSpc="1">
            <a:prstTxWarp prst="textNoShape">
              <a:avLst/>
            </a:prstTxWarp>
          </a:bodyPr>
          <a:lstStyle>
            <a:lvl1pPr algn="l" eaLnBrk="0" hangingPunct="0">
              <a:lnSpc>
                <a:spcPct val="100000"/>
              </a:lnSpc>
              <a:spcBef>
                <a:spcPct val="0"/>
              </a:spcBef>
              <a:spcAft>
                <a:spcPct val="0"/>
              </a:spcAft>
              <a:defRPr b="0">
                <a:solidFill>
                  <a:srgbClr val="FFFFFF"/>
                </a:solidFill>
                <a:latin typeface="+mn-lt"/>
              </a:defRPr>
            </a:lvl1pPr>
          </a:lstStyle>
          <a:p>
            <a:pPr>
              <a:defRPr/>
            </a:pPr>
            <a:r>
              <a:rPr lang="es-ES" smtClean="0"/>
              <a:t>Experiències de l'ICC en la visualització de models 3D de ciutats                     Juliol 2013</a:t>
            </a:r>
            <a:endParaRPr lang="es-ES"/>
          </a:p>
        </p:txBody>
      </p:sp>
    </p:spTree>
  </p:cSld>
  <p:clrMap bg1="lt1" tx1="dk1" bg2="lt2" tx2="dk2" accent1="accent1" accent2="accent2" accent3="accent3" accent4="accent4" accent5="accent5" accent6="accent6" hlink="hlink" folHlink="folHlink"/>
  <p:sldLayoutIdLst>
    <p:sldLayoutId id="2147484076" r:id="rId1"/>
  </p:sldLayoutIdLst>
  <p:hf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Helvetica" pitchFamily="34" charset="0"/>
        </a:defRPr>
      </a:lvl2pPr>
      <a:lvl3pPr algn="l" rtl="0" eaLnBrk="0" fontAlgn="base" hangingPunct="0">
        <a:spcBef>
          <a:spcPct val="0"/>
        </a:spcBef>
        <a:spcAft>
          <a:spcPct val="0"/>
        </a:spcAft>
        <a:defRPr sz="2400" b="1">
          <a:solidFill>
            <a:schemeClr val="tx2"/>
          </a:solidFill>
          <a:latin typeface="Helvetica" pitchFamily="34" charset="0"/>
        </a:defRPr>
      </a:lvl3pPr>
      <a:lvl4pPr algn="l" rtl="0" eaLnBrk="0" fontAlgn="base" hangingPunct="0">
        <a:spcBef>
          <a:spcPct val="0"/>
        </a:spcBef>
        <a:spcAft>
          <a:spcPct val="0"/>
        </a:spcAft>
        <a:defRPr sz="2400" b="1">
          <a:solidFill>
            <a:schemeClr val="tx2"/>
          </a:solidFill>
          <a:latin typeface="Helvetica" pitchFamily="34" charset="0"/>
        </a:defRPr>
      </a:lvl4pPr>
      <a:lvl5pPr algn="l" rtl="0" eaLnBrk="0" fontAlgn="base" hangingPunct="0">
        <a:spcBef>
          <a:spcPct val="0"/>
        </a:spcBef>
        <a:spcAft>
          <a:spcPct val="0"/>
        </a:spcAft>
        <a:defRPr sz="2400" b="1">
          <a:solidFill>
            <a:schemeClr val="tx2"/>
          </a:solidFill>
          <a:latin typeface="Helvetica" pitchFamily="34" charset="0"/>
        </a:defRPr>
      </a:lvl5pPr>
      <a:lvl6pPr marL="457200" algn="l" rtl="0" eaLnBrk="1" fontAlgn="base" hangingPunct="1">
        <a:spcBef>
          <a:spcPct val="0"/>
        </a:spcBef>
        <a:spcAft>
          <a:spcPct val="0"/>
        </a:spcAft>
        <a:defRPr sz="2400" b="1">
          <a:solidFill>
            <a:schemeClr val="tx2"/>
          </a:solidFill>
          <a:latin typeface="Helvetica Bold*" pitchFamily="34" charset="0"/>
        </a:defRPr>
      </a:lvl6pPr>
      <a:lvl7pPr marL="914400" algn="l" rtl="0" eaLnBrk="1" fontAlgn="base" hangingPunct="1">
        <a:spcBef>
          <a:spcPct val="0"/>
        </a:spcBef>
        <a:spcAft>
          <a:spcPct val="0"/>
        </a:spcAft>
        <a:defRPr sz="2400" b="1">
          <a:solidFill>
            <a:schemeClr val="tx2"/>
          </a:solidFill>
          <a:latin typeface="Helvetica Bold*" pitchFamily="34" charset="0"/>
        </a:defRPr>
      </a:lvl7pPr>
      <a:lvl8pPr marL="1371600" algn="l" rtl="0" eaLnBrk="1" fontAlgn="base" hangingPunct="1">
        <a:spcBef>
          <a:spcPct val="0"/>
        </a:spcBef>
        <a:spcAft>
          <a:spcPct val="0"/>
        </a:spcAft>
        <a:defRPr sz="2400" b="1">
          <a:solidFill>
            <a:schemeClr val="tx2"/>
          </a:solidFill>
          <a:latin typeface="Helvetica Bold*" pitchFamily="34" charset="0"/>
        </a:defRPr>
      </a:lvl8pPr>
      <a:lvl9pPr marL="1828800" algn="l" rtl="0" eaLnBrk="1" fontAlgn="base" hangingPunct="1">
        <a:spcBef>
          <a:spcPct val="0"/>
        </a:spcBef>
        <a:spcAft>
          <a:spcPct val="0"/>
        </a:spcAft>
        <a:defRPr sz="2400" b="1">
          <a:solidFill>
            <a:schemeClr val="tx2"/>
          </a:solidFill>
          <a:latin typeface="Helvetica Bold*" pitchFamily="34" charset="0"/>
        </a:defRPr>
      </a:lvl9pPr>
    </p:titleStyle>
    <p:bodyStyle>
      <a:lvl1pPr marL="342900" indent="-342900" algn="l" rtl="0" eaLnBrk="0" fontAlgn="base" hangingPunct="0">
        <a:spcBef>
          <a:spcPct val="50000"/>
        </a:spcBef>
        <a:spcAft>
          <a:spcPct val="0"/>
        </a:spcAft>
        <a:buSzPct val="80000"/>
        <a:buBlip>
          <a:blip r:embed="rId3"/>
        </a:buBlip>
        <a:defRPr sz="2000">
          <a:solidFill>
            <a:schemeClr val="tx1"/>
          </a:solidFill>
          <a:latin typeface="+mn-lt"/>
          <a:ea typeface="+mn-ea"/>
          <a:cs typeface="+mn-cs"/>
        </a:defRPr>
      </a:lvl1pPr>
      <a:lvl2pPr marL="482600" indent="-292100" algn="l" rtl="0" eaLnBrk="0" fontAlgn="base" hangingPunct="0">
        <a:spcBef>
          <a:spcPct val="50000"/>
        </a:spcBef>
        <a:spcAft>
          <a:spcPct val="0"/>
        </a:spcAft>
        <a:buSzPct val="70000"/>
        <a:buBlip>
          <a:blip r:embed="rId4"/>
        </a:buBlip>
        <a:defRPr sz="1600">
          <a:solidFill>
            <a:schemeClr val="tx1"/>
          </a:solidFill>
          <a:latin typeface="+mn-lt"/>
        </a:defRPr>
      </a:lvl2pPr>
      <a:lvl3pPr marL="1162050" indent="-228600" algn="l" rtl="0" eaLnBrk="0" fontAlgn="base" hangingPunct="0">
        <a:spcBef>
          <a:spcPct val="20000"/>
        </a:spcBef>
        <a:spcAft>
          <a:spcPct val="0"/>
        </a:spcAft>
        <a:defRPr sz="2200">
          <a:solidFill>
            <a:schemeClr val="tx1"/>
          </a:solidFill>
          <a:latin typeface="Optima*" pitchFamily="34" charset="0"/>
        </a:defRPr>
      </a:lvl3pPr>
      <a:lvl4pPr marL="1600200" indent="-228600" algn="l" rtl="0" eaLnBrk="0" fontAlgn="base" hangingPunct="0">
        <a:spcBef>
          <a:spcPct val="20000"/>
        </a:spcBef>
        <a:spcAft>
          <a:spcPct val="0"/>
        </a:spcAft>
        <a:buChar char="–"/>
        <a:defRPr sz="2200">
          <a:solidFill>
            <a:schemeClr val="tx1"/>
          </a:solidFill>
          <a:latin typeface="Optima*" pitchFamily="34" charset="0"/>
        </a:defRPr>
      </a:lvl4pPr>
      <a:lvl5pPr marL="2057400" indent="-228600" algn="l" rtl="0" eaLnBrk="0" fontAlgn="base" hangingPunct="0">
        <a:spcBef>
          <a:spcPct val="20000"/>
        </a:spcBef>
        <a:spcAft>
          <a:spcPct val="0"/>
        </a:spcAft>
        <a:buChar char="»"/>
        <a:defRPr sz="2200">
          <a:solidFill>
            <a:schemeClr val="tx1"/>
          </a:solidFill>
          <a:latin typeface="Optima*" pitchFamily="34" charset="0"/>
        </a:defRPr>
      </a:lvl5pPr>
      <a:lvl6pPr marL="2514600" indent="-228600" algn="l" rtl="0" eaLnBrk="1" fontAlgn="base" hangingPunct="1">
        <a:spcBef>
          <a:spcPct val="20000"/>
        </a:spcBef>
        <a:spcAft>
          <a:spcPct val="0"/>
        </a:spcAft>
        <a:buChar char="»"/>
        <a:defRPr sz="2200">
          <a:solidFill>
            <a:schemeClr val="tx1"/>
          </a:solidFill>
          <a:latin typeface="Optima*" pitchFamily="34" charset="0"/>
        </a:defRPr>
      </a:lvl6pPr>
      <a:lvl7pPr marL="2971800" indent="-228600" algn="l" rtl="0" eaLnBrk="1" fontAlgn="base" hangingPunct="1">
        <a:spcBef>
          <a:spcPct val="20000"/>
        </a:spcBef>
        <a:spcAft>
          <a:spcPct val="0"/>
        </a:spcAft>
        <a:buChar char="»"/>
        <a:defRPr sz="2200">
          <a:solidFill>
            <a:schemeClr val="tx1"/>
          </a:solidFill>
          <a:latin typeface="Optima*" pitchFamily="34" charset="0"/>
        </a:defRPr>
      </a:lvl7pPr>
      <a:lvl8pPr marL="3429000" indent="-228600" algn="l" rtl="0" eaLnBrk="1" fontAlgn="base" hangingPunct="1">
        <a:spcBef>
          <a:spcPct val="20000"/>
        </a:spcBef>
        <a:spcAft>
          <a:spcPct val="0"/>
        </a:spcAft>
        <a:buChar char="»"/>
        <a:defRPr sz="2200">
          <a:solidFill>
            <a:schemeClr val="tx1"/>
          </a:solidFill>
          <a:latin typeface="Optima*" pitchFamily="34" charset="0"/>
        </a:defRPr>
      </a:lvl8pPr>
      <a:lvl9pPr marL="3886200" indent="-228600" algn="l" rtl="0" eaLnBrk="1" fontAlgn="base" hangingPunct="1">
        <a:spcBef>
          <a:spcPct val="20000"/>
        </a:spcBef>
        <a:spcAft>
          <a:spcPct val="0"/>
        </a:spcAft>
        <a:buChar char="»"/>
        <a:defRPr sz="2200">
          <a:solidFill>
            <a:schemeClr val="tx1"/>
          </a:solidFill>
          <a:latin typeface="Optima*" pitchFamily="34" charset="0"/>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9027" name="Rectangle 19"/>
          <p:cNvSpPr>
            <a:spLocks noChangeArrowheads="1"/>
          </p:cNvSpPr>
          <p:nvPr/>
        </p:nvSpPr>
        <p:spPr bwMode="auto">
          <a:xfrm>
            <a:off x="0" y="0"/>
            <a:ext cx="9144000" cy="981075"/>
          </a:xfrm>
          <a:prstGeom prst="rect">
            <a:avLst/>
          </a:prstGeom>
          <a:noFill/>
          <a:ln w="9525" algn="ctr">
            <a:noFill/>
            <a:miter lim="800000"/>
            <a:headEnd/>
            <a:tailEnd/>
          </a:ln>
          <a:effectLst/>
        </p:spPr>
        <p:txBody>
          <a:bodyPr wrap="none" anchor="ctr"/>
          <a:lstStyle/>
          <a:p>
            <a:pPr>
              <a:defRPr/>
            </a:pPr>
            <a:endParaRPr lang="ca-ES">
              <a:solidFill>
                <a:srgbClr val="000000"/>
              </a:solidFill>
            </a:endParaRPr>
          </a:p>
        </p:txBody>
      </p:sp>
      <p:sp>
        <p:nvSpPr>
          <p:cNvPr id="1027" name="Rectangle 20"/>
          <p:cNvSpPr>
            <a:spLocks noGrp="1" noChangeArrowheads="1"/>
          </p:cNvSpPr>
          <p:nvPr>
            <p:ph type="title"/>
          </p:nvPr>
        </p:nvSpPr>
        <p:spPr bwMode="auto">
          <a:xfrm>
            <a:off x="0" y="358775"/>
            <a:ext cx="4175125" cy="1258888"/>
          </a:xfrm>
          <a:prstGeom prst="rect">
            <a:avLst/>
          </a:prstGeom>
          <a:solidFill>
            <a:srgbClr val="FFD63F"/>
          </a:solidFill>
          <a:ln w="9525" algn="ctr">
            <a:noFill/>
            <a:miter lim="800000"/>
            <a:headEnd/>
            <a:tailEnd/>
          </a:ln>
        </p:spPr>
        <p:txBody>
          <a:bodyPr vert="horz" wrap="square" lIns="540000" tIns="180000" rIns="180000" bIns="180000" numCol="1" anchor="ctr" anchorCtr="0" compatLnSpc="1">
            <a:prstTxWarp prst="textNoShape">
              <a:avLst/>
            </a:prstTxWarp>
          </a:bodyPr>
          <a:lstStyle/>
          <a:p>
            <a:pPr lvl="0"/>
            <a:r>
              <a:rPr lang="en-GB" noProof="0" dirty="0" err="1" smtClean="0"/>
              <a:t>Títol</a:t>
            </a:r>
            <a:r>
              <a:rPr lang="en-GB" noProof="0" dirty="0" smtClean="0"/>
              <a:t> de </a:t>
            </a:r>
            <a:r>
              <a:rPr lang="en-GB" noProof="0" dirty="0" err="1" smtClean="0"/>
              <a:t>l’apartat</a:t>
            </a:r>
            <a:endParaRPr lang="en-GB" noProof="0" dirty="0" smtClean="0"/>
          </a:p>
        </p:txBody>
      </p:sp>
      <p:sp>
        <p:nvSpPr>
          <p:cNvPr id="1028" name="Rectangle 21"/>
          <p:cNvSpPr>
            <a:spLocks noGrp="1" noChangeArrowheads="1"/>
          </p:cNvSpPr>
          <p:nvPr>
            <p:ph type="body" idx="1"/>
          </p:nvPr>
        </p:nvSpPr>
        <p:spPr bwMode="auto">
          <a:xfrm>
            <a:off x="714375" y="2000250"/>
            <a:ext cx="77041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noProof="0" dirty="0" smtClean="0"/>
              <a:t>Primer </a:t>
            </a:r>
            <a:r>
              <a:rPr lang="en-GB" noProof="0" dirty="0" err="1" smtClean="0"/>
              <a:t>nivell</a:t>
            </a:r>
            <a:endParaRPr lang="en-GB" noProof="0" dirty="0" smtClean="0"/>
          </a:p>
          <a:p>
            <a:pPr lvl="1"/>
            <a:r>
              <a:rPr lang="en-GB" noProof="0" dirty="0" err="1" smtClean="0"/>
              <a:t>Segon</a:t>
            </a:r>
            <a:r>
              <a:rPr lang="en-GB" noProof="0" dirty="0" smtClean="0"/>
              <a:t> </a:t>
            </a:r>
            <a:r>
              <a:rPr lang="en-GB" noProof="0" dirty="0" err="1" smtClean="0"/>
              <a:t>nivell</a:t>
            </a:r>
            <a:endParaRPr lang="en-GB" noProof="0" dirty="0" smtClean="0"/>
          </a:p>
          <a:p>
            <a:pPr lvl="2"/>
            <a:r>
              <a:rPr lang="en-GB" noProof="0" dirty="0" err="1" smtClean="0"/>
              <a:t>Tercer</a:t>
            </a:r>
            <a:r>
              <a:rPr lang="en-GB" noProof="0" dirty="0" smtClean="0"/>
              <a:t> </a:t>
            </a:r>
            <a:r>
              <a:rPr lang="en-GB" noProof="0" dirty="0" err="1" smtClean="0"/>
              <a:t>nivell</a:t>
            </a:r>
            <a:endParaRPr lang="en-GB" noProof="0" dirty="0" smtClean="0"/>
          </a:p>
          <a:p>
            <a:pPr lvl="3"/>
            <a:r>
              <a:rPr lang="en-GB" noProof="0" dirty="0" smtClean="0"/>
              <a:t>Quart </a:t>
            </a:r>
            <a:r>
              <a:rPr lang="en-GB" noProof="0" dirty="0" err="1" smtClean="0"/>
              <a:t>nivell</a:t>
            </a:r>
            <a:endParaRPr lang="en-GB" noProof="0" dirty="0" smtClean="0"/>
          </a:p>
        </p:txBody>
      </p:sp>
      <p:sp>
        <p:nvSpPr>
          <p:cNvPr id="299030" name="Text Box 22"/>
          <p:cNvSpPr txBox="1">
            <a:spLocks noChangeArrowheads="1"/>
          </p:cNvSpPr>
          <p:nvPr/>
        </p:nvSpPr>
        <p:spPr bwMode="auto">
          <a:xfrm>
            <a:off x="1012825" y="6324600"/>
            <a:ext cx="6149975" cy="457200"/>
          </a:xfrm>
          <a:prstGeom prst="rect">
            <a:avLst/>
          </a:prstGeom>
          <a:noFill/>
          <a:ln w="9525">
            <a:noFill/>
            <a:miter lim="800000"/>
            <a:headEnd/>
            <a:tailEnd/>
          </a:ln>
          <a:effectLst/>
        </p:spPr>
        <p:txBody>
          <a:bodyPr lIns="92075" tIns="46038" rIns="92075" bIns="46038">
            <a:spAutoFit/>
          </a:bodyPr>
          <a:lstStyle/>
          <a:p>
            <a:pPr algn="l">
              <a:lnSpc>
                <a:spcPct val="100000"/>
              </a:lnSpc>
              <a:spcBef>
                <a:spcPct val="50000"/>
              </a:spcBef>
              <a:spcAft>
                <a:spcPct val="0"/>
              </a:spcAft>
              <a:defRPr/>
            </a:pPr>
            <a:endParaRPr lang="es-ES" sz="2400">
              <a:solidFill>
                <a:srgbClr val="000000"/>
              </a:solidFill>
            </a:endParaRPr>
          </a:p>
        </p:txBody>
      </p:sp>
      <p:sp>
        <p:nvSpPr>
          <p:cNvPr id="299031" name="Rectangle 23"/>
          <p:cNvSpPr>
            <a:spLocks noGrp="1" noChangeArrowheads="1"/>
          </p:cNvSpPr>
          <p:nvPr>
            <p:ph type="sldNum" sz="quarter" idx="4"/>
          </p:nvPr>
        </p:nvSpPr>
        <p:spPr bwMode="auto">
          <a:xfrm>
            <a:off x="8788400" y="0"/>
            <a:ext cx="360363" cy="360363"/>
          </a:xfrm>
          <a:prstGeom prst="rect">
            <a:avLst/>
          </a:prstGeom>
          <a:solidFill>
            <a:srgbClr val="C0C0C0"/>
          </a:solidFill>
          <a:ln w="9525" algn="ctr">
            <a:noFill/>
            <a:miter lim="800000"/>
            <a:headEnd/>
            <a:tailEnd/>
          </a:ln>
          <a:effectLst/>
        </p:spPr>
        <p:txBody>
          <a:bodyPr vert="horz" wrap="square" lIns="36000" tIns="36000" rIns="36000" bIns="36000" numCol="1" anchor="ctr" anchorCtr="0" compatLnSpc="1">
            <a:prstTxWarp prst="textNoShape">
              <a:avLst/>
            </a:prstTxWarp>
          </a:bodyPr>
          <a:lstStyle>
            <a:lvl1pPr algn="ctr" eaLnBrk="0" hangingPunct="0">
              <a:lnSpc>
                <a:spcPct val="100000"/>
              </a:lnSpc>
              <a:spcBef>
                <a:spcPct val="0"/>
              </a:spcBef>
              <a:spcAft>
                <a:spcPct val="0"/>
              </a:spcAft>
              <a:defRPr sz="1000" b="0">
                <a:solidFill>
                  <a:srgbClr val="FFFFFF"/>
                </a:solidFill>
                <a:latin typeface="Helvetica" pitchFamily="34" charset="0"/>
              </a:defRPr>
            </a:lvl1pPr>
          </a:lstStyle>
          <a:p>
            <a:pPr>
              <a:defRPr/>
            </a:pPr>
            <a:fld id="{FF8FD371-5913-49D7-AB7B-D1184DE4C3FE}" type="slidenum">
              <a:rPr lang="es-ES"/>
              <a:pPr>
                <a:defRPr/>
              </a:pPr>
              <a:t>‹Nº›</a:t>
            </a:fld>
            <a:endParaRPr lang="es-ES"/>
          </a:p>
        </p:txBody>
      </p:sp>
      <p:sp>
        <p:nvSpPr>
          <p:cNvPr id="299032" name="Rectangle 24"/>
          <p:cNvSpPr>
            <a:spLocks noGrp="1" noChangeArrowheads="1"/>
          </p:cNvSpPr>
          <p:nvPr>
            <p:ph type="ftr" sz="quarter" idx="3"/>
          </p:nvPr>
        </p:nvSpPr>
        <p:spPr bwMode="auto">
          <a:xfrm>
            <a:off x="0" y="6498000"/>
            <a:ext cx="9140825" cy="360362"/>
          </a:xfrm>
          <a:prstGeom prst="rect">
            <a:avLst/>
          </a:prstGeom>
          <a:solidFill>
            <a:srgbClr val="C0C0C0"/>
          </a:solidFill>
          <a:ln w="9525" algn="ctr">
            <a:noFill/>
            <a:miter lim="800000"/>
            <a:headEnd/>
            <a:tailEnd/>
          </a:ln>
          <a:effectLst/>
        </p:spPr>
        <p:txBody>
          <a:bodyPr vert="horz" wrap="square" lIns="720000" tIns="45720" rIns="900000" bIns="45720" numCol="1" anchor="ctr" anchorCtr="0" compatLnSpc="1">
            <a:prstTxWarp prst="textNoShape">
              <a:avLst/>
            </a:prstTxWarp>
          </a:bodyPr>
          <a:lstStyle>
            <a:lvl1pPr algn="l" eaLnBrk="0" hangingPunct="0">
              <a:lnSpc>
                <a:spcPct val="100000"/>
              </a:lnSpc>
              <a:spcBef>
                <a:spcPct val="0"/>
              </a:spcBef>
              <a:spcAft>
                <a:spcPct val="0"/>
              </a:spcAft>
              <a:defRPr b="0">
                <a:solidFill>
                  <a:srgbClr val="FFFFFF"/>
                </a:solidFill>
                <a:latin typeface="Helvetica" pitchFamily="34" charset="0"/>
              </a:defRPr>
            </a:lvl1pPr>
          </a:lstStyle>
          <a:p>
            <a:pPr>
              <a:defRPr/>
            </a:pPr>
            <a:r>
              <a:rPr lang="en-US" dirty="0" smtClean="0"/>
              <a:t>Geospatial World Forum                                                                                                                 May 2015</a:t>
            </a:r>
            <a:endParaRPr lang="es-ES" dirty="0"/>
          </a:p>
        </p:txBody>
      </p:sp>
      <p:sp>
        <p:nvSpPr>
          <p:cNvPr id="299042" name="Rectangle 34"/>
          <p:cNvSpPr>
            <a:spLocks noChangeArrowheads="1"/>
          </p:cNvSpPr>
          <p:nvPr/>
        </p:nvSpPr>
        <p:spPr bwMode="auto">
          <a:xfrm>
            <a:off x="0" y="0"/>
            <a:ext cx="8780463" cy="360363"/>
          </a:xfrm>
          <a:prstGeom prst="rect">
            <a:avLst/>
          </a:prstGeom>
          <a:solidFill>
            <a:srgbClr val="C0C0C0"/>
          </a:solidFill>
          <a:ln w="9525" algn="ctr">
            <a:noFill/>
            <a:miter lim="800000"/>
            <a:headEnd/>
            <a:tailEnd/>
          </a:ln>
          <a:effectLst/>
        </p:spPr>
        <p:txBody>
          <a:bodyPr lIns="36000" tIns="36000" rIns="36000" bIns="36000" anchor="ctr"/>
          <a:lstStyle/>
          <a:p>
            <a:pPr>
              <a:defRPr/>
            </a:pPr>
            <a:endParaRPr lang="ca-ES">
              <a:solidFill>
                <a:srgbClr val="000000"/>
              </a:solidFill>
            </a:endParaRPr>
          </a:p>
        </p:txBody>
      </p:sp>
      <p:pic>
        <p:nvPicPr>
          <p:cNvPr id="1033" name="Picture 10"/>
          <p:cNvPicPr>
            <a:picLocks noChangeAspect="1" noChangeArrowheads="1"/>
          </p:cNvPicPr>
          <p:nvPr/>
        </p:nvPicPr>
        <p:blipFill>
          <a:blip r:embed="rId9" cstate="print"/>
          <a:srcRect/>
          <a:stretch>
            <a:fillRect/>
          </a:stretch>
        </p:blipFill>
        <p:spPr bwMode="auto">
          <a:xfrm>
            <a:off x="8785225" y="6497638"/>
            <a:ext cx="358775" cy="360362"/>
          </a:xfrm>
          <a:prstGeom prst="rect">
            <a:avLst/>
          </a:prstGeom>
          <a:noFill/>
          <a:ln w="9525" algn="ctr">
            <a:noFill/>
            <a:miter lim="800000"/>
            <a:headEnd/>
            <a:tailEnd/>
          </a:ln>
        </p:spPr>
      </p:pic>
    </p:spTree>
    <p:extLst>
      <p:ext uri="{BB962C8B-B14F-4D97-AF65-F5344CB8AC3E}">
        <p14:creationId xmlns:p14="http://schemas.microsoft.com/office/powerpoint/2010/main" val="3852145937"/>
      </p:ext>
    </p:extLst>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Lst>
  <mc:AlternateContent xmlns:mc="http://schemas.openxmlformats.org/markup-compatibility/2006" xmlns:p14="http://schemas.microsoft.com/office/powerpoint/2010/main">
    <mc:Choice Requires="p14">
      <p:transition p14:dur="0"/>
    </mc:Choice>
    <mc:Fallback xmlns="">
      <p:transition/>
    </mc:Fallback>
  </mc:AlternateContent>
  <p:hf hdr="0" dt="0"/>
  <p:txStyles>
    <p:titleStyle>
      <a:lvl1pPr algn="l" rtl="0" eaLnBrk="1" fontAlgn="base" hangingPunct="1">
        <a:spcBef>
          <a:spcPct val="0"/>
        </a:spcBef>
        <a:spcAft>
          <a:spcPct val="0"/>
        </a:spcAft>
        <a:defRPr sz="2400" b="1">
          <a:solidFill>
            <a:schemeClr val="tx2"/>
          </a:solidFill>
          <a:latin typeface="Helvetica" pitchFamily="34" charset="0"/>
          <a:ea typeface="+mj-ea"/>
          <a:cs typeface="+mj-cs"/>
        </a:defRPr>
      </a:lvl1pPr>
      <a:lvl2pPr algn="l" rtl="0" eaLnBrk="1" fontAlgn="base" hangingPunct="1">
        <a:spcBef>
          <a:spcPct val="0"/>
        </a:spcBef>
        <a:spcAft>
          <a:spcPct val="0"/>
        </a:spcAft>
        <a:defRPr sz="2400" b="1">
          <a:solidFill>
            <a:schemeClr val="tx2"/>
          </a:solidFill>
          <a:latin typeface="Helvetica" pitchFamily="34" charset="0"/>
        </a:defRPr>
      </a:lvl2pPr>
      <a:lvl3pPr algn="l" rtl="0" eaLnBrk="1" fontAlgn="base" hangingPunct="1">
        <a:spcBef>
          <a:spcPct val="0"/>
        </a:spcBef>
        <a:spcAft>
          <a:spcPct val="0"/>
        </a:spcAft>
        <a:defRPr sz="2400" b="1">
          <a:solidFill>
            <a:schemeClr val="tx2"/>
          </a:solidFill>
          <a:latin typeface="Helvetica" pitchFamily="34" charset="0"/>
        </a:defRPr>
      </a:lvl3pPr>
      <a:lvl4pPr algn="l" rtl="0" eaLnBrk="1" fontAlgn="base" hangingPunct="1">
        <a:spcBef>
          <a:spcPct val="0"/>
        </a:spcBef>
        <a:spcAft>
          <a:spcPct val="0"/>
        </a:spcAft>
        <a:defRPr sz="2400" b="1">
          <a:solidFill>
            <a:schemeClr val="tx2"/>
          </a:solidFill>
          <a:latin typeface="Helvetica" pitchFamily="34" charset="0"/>
        </a:defRPr>
      </a:lvl4pPr>
      <a:lvl5pPr algn="l" rtl="0" eaLnBrk="1" fontAlgn="base" hangingPunct="1">
        <a:spcBef>
          <a:spcPct val="0"/>
        </a:spcBef>
        <a:spcAft>
          <a:spcPct val="0"/>
        </a:spcAft>
        <a:defRPr sz="2400" b="1">
          <a:solidFill>
            <a:schemeClr val="tx2"/>
          </a:solidFill>
          <a:latin typeface="Helvetica" pitchFamily="34" charset="0"/>
        </a:defRPr>
      </a:lvl5pPr>
      <a:lvl6pPr marL="457200" algn="l" rtl="0" eaLnBrk="1" fontAlgn="base" hangingPunct="1">
        <a:spcBef>
          <a:spcPct val="0"/>
        </a:spcBef>
        <a:spcAft>
          <a:spcPct val="0"/>
        </a:spcAft>
        <a:defRPr sz="2400" b="1">
          <a:solidFill>
            <a:schemeClr val="tx2"/>
          </a:solidFill>
          <a:latin typeface="Helvetica Bold*" pitchFamily="34" charset="0"/>
        </a:defRPr>
      </a:lvl6pPr>
      <a:lvl7pPr marL="914400" algn="l" rtl="0" eaLnBrk="1" fontAlgn="base" hangingPunct="1">
        <a:spcBef>
          <a:spcPct val="0"/>
        </a:spcBef>
        <a:spcAft>
          <a:spcPct val="0"/>
        </a:spcAft>
        <a:defRPr sz="2400" b="1">
          <a:solidFill>
            <a:schemeClr val="tx2"/>
          </a:solidFill>
          <a:latin typeface="Helvetica Bold*" pitchFamily="34" charset="0"/>
        </a:defRPr>
      </a:lvl7pPr>
      <a:lvl8pPr marL="1371600" algn="l" rtl="0" eaLnBrk="1" fontAlgn="base" hangingPunct="1">
        <a:spcBef>
          <a:spcPct val="0"/>
        </a:spcBef>
        <a:spcAft>
          <a:spcPct val="0"/>
        </a:spcAft>
        <a:defRPr sz="2400" b="1">
          <a:solidFill>
            <a:schemeClr val="tx2"/>
          </a:solidFill>
          <a:latin typeface="Helvetica Bold*" pitchFamily="34" charset="0"/>
        </a:defRPr>
      </a:lvl8pPr>
      <a:lvl9pPr marL="1828800" algn="l" rtl="0" eaLnBrk="1" fontAlgn="base" hangingPunct="1">
        <a:spcBef>
          <a:spcPct val="0"/>
        </a:spcBef>
        <a:spcAft>
          <a:spcPct val="0"/>
        </a:spcAft>
        <a:defRPr sz="2400" b="1">
          <a:solidFill>
            <a:schemeClr val="tx2"/>
          </a:solidFill>
          <a:latin typeface="Helvetica Bold*" pitchFamily="34" charset="0"/>
        </a:defRPr>
      </a:lvl9pPr>
    </p:titleStyle>
    <p:bodyStyle>
      <a:lvl1pPr marL="342900" indent="-342900" algn="l" rtl="0" eaLnBrk="1" fontAlgn="base" hangingPunct="1">
        <a:spcBef>
          <a:spcPct val="0"/>
        </a:spcBef>
        <a:spcAft>
          <a:spcPct val="0"/>
        </a:spcAft>
        <a:buClr>
          <a:srgbClr val="F49F22"/>
        </a:buClr>
        <a:buSzPct val="100000"/>
        <a:buFont typeface="Wingdings" pitchFamily="2" charset="2"/>
        <a:buChar char="§"/>
        <a:defRPr sz="2000">
          <a:solidFill>
            <a:schemeClr val="tx1"/>
          </a:solidFill>
          <a:latin typeface="Helvetica" pitchFamily="34" charset="0"/>
          <a:ea typeface="+mn-ea"/>
          <a:cs typeface="+mn-cs"/>
        </a:defRPr>
      </a:lvl1pPr>
      <a:lvl2pPr marL="482600" indent="-292100" algn="l" rtl="0" eaLnBrk="1" fontAlgn="base" hangingPunct="1">
        <a:spcBef>
          <a:spcPts val="600"/>
        </a:spcBef>
        <a:spcAft>
          <a:spcPct val="0"/>
        </a:spcAft>
        <a:buClr>
          <a:srgbClr val="F49F22"/>
        </a:buClr>
        <a:buSzPct val="100000"/>
        <a:buFont typeface="Wingdings" pitchFamily="2" charset="2"/>
        <a:buChar char="§"/>
        <a:defRPr sz="1600">
          <a:solidFill>
            <a:schemeClr val="tx1"/>
          </a:solidFill>
          <a:latin typeface="Helvetica" pitchFamily="34" charset="0"/>
        </a:defRPr>
      </a:lvl2pPr>
      <a:lvl3pPr marL="647700" indent="-287338" algn="l" rtl="0" eaLnBrk="1" fontAlgn="base" hangingPunct="1">
        <a:spcBef>
          <a:spcPts val="600"/>
        </a:spcBef>
        <a:spcAft>
          <a:spcPct val="0"/>
        </a:spcAft>
        <a:buClr>
          <a:srgbClr val="F49F22"/>
        </a:buClr>
        <a:buFont typeface="Wingdings" pitchFamily="2" charset="2"/>
        <a:buChar char="§"/>
        <a:defRPr lang="ca-ES" sz="1400" dirty="0">
          <a:solidFill>
            <a:schemeClr val="tx1"/>
          </a:solidFill>
          <a:latin typeface="Helvetica" pitchFamily="34" charset="0"/>
          <a:ea typeface="Helvetica" pitchFamily="34" charset="0"/>
          <a:cs typeface="Helvetica" pitchFamily="34" charset="0"/>
        </a:defRPr>
      </a:lvl3pPr>
      <a:lvl4pPr marL="812800" indent="-228600" algn="l" defTabSz="809625" rtl="0" eaLnBrk="1" fontAlgn="base" hangingPunct="1">
        <a:spcBef>
          <a:spcPts val="600"/>
        </a:spcBef>
        <a:spcAft>
          <a:spcPct val="0"/>
        </a:spcAft>
        <a:buClr>
          <a:srgbClr val="F49F22"/>
        </a:buClr>
        <a:buFont typeface="Wingdings" pitchFamily="2" charset="2"/>
        <a:buChar char="§"/>
        <a:defRPr sz="1200">
          <a:solidFill>
            <a:schemeClr val="tx1"/>
          </a:solidFill>
          <a:latin typeface="Helvetica" pitchFamily="34" charset="0"/>
          <a:ea typeface="Helvetica" pitchFamily="34" charset="0"/>
          <a:cs typeface="Helvetica" pitchFamily="34" charset="0"/>
        </a:defRPr>
      </a:lvl4pPr>
      <a:lvl5pPr marL="2057400" indent="-228600" algn="l" rtl="0" eaLnBrk="1" fontAlgn="base" hangingPunct="1">
        <a:spcBef>
          <a:spcPct val="20000"/>
        </a:spcBef>
        <a:spcAft>
          <a:spcPct val="0"/>
        </a:spcAft>
        <a:buChar char="»"/>
        <a:defRPr sz="2200">
          <a:solidFill>
            <a:schemeClr val="tx1"/>
          </a:solidFill>
          <a:latin typeface="Optima*" pitchFamily="34" charset="0"/>
          <a:ea typeface="Helvetica" pitchFamily="34" charset="0"/>
          <a:cs typeface="Helvetica" pitchFamily="34" charset="0"/>
        </a:defRPr>
      </a:lvl5pPr>
      <a:lvl6pPr marL="2514600" indent="-228600" algn="l" rtl="0" eaLnBrk="1" fontAlgn="base" hangingPunct="1">
        <a:spcBef>
          <a:spcPct val="20000"/>
        </a:spcBef>
        <a:spcAft>
          <a:spcPct val="0"/>
        </a:spcAft>
        <a:buChar char="»"/>
        <a:defRPr sz="2200">
          <a:solidFill>
            <a:schemeClr val="tx1"/>
          </a:solidFill>
          <a:latin typeface="Optima*" pitchFamily="34" charset="0"/>
        </a:defRPr>
      </a:lvl6pPr>
      <a:lvl7pPr marL="2971800" indent="-228600" algn="l" rtl="0" eaLnBrk="1" fontAlgn="base" hangingPunct="1">
        <a:spcBef>
          <a:spcPct val="20000"/>
        </a:spcBef>
        <a:spcAft>
          <a:spcPct val="0"/>
        </a:spcAft>
        <a:buChar char="»"/>
        <a:defRPr sz="2200">
          <a:solidFill>
            <a:schemeClr val="tx1"/>
          </a:solidFill>
          <a:latin typeface="Optima*" pitchFamily="34" charset="0"/>
        </a:defRPr>
      </a:lvl7pPr>
      <a:lvl8pPr marL="3429000" indent="-228600" algn="l" rtl="0" eaLnBrk="1" fontAlgn="base" hangingPunct="1">
        <a:spcBef>
          <a:spcPct val="20000"/>
        </a:spcBef>
        <a:spcAft>
          <a:spcPct val="0"/>
        </a:spcAft>
        <a:buChar char="»"/>
        <a:defRPr sz="2200">
          <a:solidFill>
            <a:schemeClr val="tx1"/>
          </a:solidFill>
          <a:latin typeface="Optima*" pitchFamily="34" charset="0"/>
        </a:defRPr>
      </a:lvl8pPr>
      <a:lvl9pPr marL="3886200" indent="-228600" algn="l" rtl="0" eaLnBrk="1" fontAlgn="base" hangingPunct="1">
        <a:spcBef>
          <a:spcPct val="20000"/>
        </a:spcBef>
        <a:spcAft>
          <a:spcPct val="0"/>
        </a:spcAft>
        <a:buChar char="»"/>
        <a:defRPr sz="2200">
          <a:solidFill>
            <a:schemeClr val="tx1"/>
          </a:solidFill>
          <a:latin typeface="Optima*" pitchFamily="34" charset="0"/>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0"/>
          <p:cNvSpPr>
            <a:spLocks noGrp="1" noChangeArrowheads="1"/>
          </p:cNvSpPr>
          <p:nvPr>
            <p:ph type="title"/>
          </p:nvPr>
        </p:nvSpPr>
        <p:spPr bwMode="auto">
          <a:xfrm>
            <a:off x="0" y="358775"/>
            <a:ext cx="4175125" cy="1258888"/>
          </a:xfrm>
          <a:prstGeom prst="rect">
            <a:avLst/>
          </a:prstGeom>
          <a:solidFill>
            <a:srgbClr val="FFD63F"/>
          </a:solidFill>
          <a:ln w="9525" algn="ctr">
            <a:noFill/>
            <a:miter lim="800000"/>
            <a:headEnd/>
            <a:tailEnd/>
          </a:ln>
        </p:spPr>
        <p:txBody>
          <a:bodyPr vert="horz" wrap="square" lIns="720000" tIns="180000" rIns="180000" bIns="180000" numCol="1" anchor="ctr" anchorCtr="0" compatLnSpc="1">
            <a:prstTxWarp prst="textNoShape">
              <a:avLst/>
            </a:prstTxWarp>
          </a:bodyPr>
          <a:lstStyle/>
          <a:p>
            <a:pPr lvl="0"/>
            <a:r>
              <a:rPr lang="ca-ES" smtClean="0"/>
              <a:t>Títol de l’apartat</a:t>
            </a:r>
          </a:p>
        </p:txBody>
      </p:sp>
      <p:sp>
        <p:nvSpPr>
          <p:cNvPr id="3075" name="Rectangle 21"/>
          <p:cNvSpPr>
            <a:spLocks noGrp="1" noChangeArrowheads="1"/>
          </p:cNvSpPr>
          <p:nvPr>
            <p:ph type="body" idx="1"/>
          </p:nvPr>
        </p:nvSpPr>
        <p:spPr bwMode="auto">
          <a:xfrm>
            <a:off x="714375" y="2000250"/>
            <a:ext cx="77041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Primer nivell</a:t>
            </a:r>
          </a:p>
          <a:p>
            <a:pPr lvl="1"/>
            <a:r>
              <a:rPr lang="ca-ES" smtClean="0"/>
              <a:t>Segon nivell</a:t>
            </a:r>
          </a:p>
        </p:txBody>
      </p:sp>
      <p:sp>
        <p:nvSpPr>
          <p:cNvPr id="10" name="Rectangle 23"/>
          <p:cNvSpPr>
            <a:spLocks noGrp="1" noChangeArrowheads="1"/>
          </p:cNvSpPr>
          <p:nvPr>
            <p:ph type="sldNum" sz="quarter" idx="4"/>
          </p:nvPr>
        </p:nvSpPr>
        <p:spPr bwMode="auto">
          <a:xfrm>
            <a:off x="8788400" y="0"/>
            <a:ext cx="360363" cy="360363"/>
          </a:xfrm>
          <a:prstGeom prst="rect">
            <a:avLst/>
          </a:prstGeom>
          <a:solidFill>
            <a:srgbClr val="C0C0C0"/>
          </a:solidFill>
          <a:ln algn="ctr">
            <a:miter lim="800000"/>
            <a:headEnd/>
            <a:tailEnd/>
          </a:ln>
        </p:spPr>
        <p:txBody>
          <a:bodyPr vert="horz" wrap="square" lIns="36000" tIns="36000" rIns="36000" bIns="36000" numCol="1" anchor="ctr" anchorCtr="0" compatLnSpc="1">
            <a:prstTxWarp prst="textNoShape">
              <a:avLst/>
            </a:prstTxWarp>
          </a:bodyPr>
          <a:lstStyle>
            <a:lvl1pPr algn="ctr" eaLnBrk="0" hangingPunct="0">
              <a:lnSpc>
                <a:spcPct val="100000"/>
              </a:lnSpc>
              <a:spcBef>
                <a:spcPct val="0"/>
              </a:spcBef>
              <a:spcAft>
                <a:spcPct val="0"/>
              </a:spcAft>
              <a:defRPr sz="1000" b="0">
                <a:solidFill>
                  <a:srgbClr val="FFFFFF"/>
                </a:solidFill>
                <a:latin typeface="+mn-lt"/>
              </a:defRPr>
            </a:lvl1pPr>
          </a:lstStyle>
          <a:p>
            <a:pPr>
              <a:defRPr/>
            </a:pPr>
            <a:fld id="{30915611-FB6F-4A69-9F9B-4D09D26E62F0}" type="slidenum">
              <a:rPr lang="es-ES"/>
              <a:pPr>
                <a:defRPr/>
              </a:pPr>
              <a:t>‹Nº›</a:t>
            </a:fld>
            <a:endParaRPr lang="es-ES"/>
          </a:p>
        </p:txBody>
      </p:sp>
      <p:sp>
        <p:nvSpPr>
          <p:cNvPr id="11" name="Rectangle 24"/>
          <p:cNvSpPr>
            <a:spLocks noGrp="1" noChangeArrowheads="1"/>
          </p:cNvSpPr>
          <p:nvPr>
            <p:ph type="ftr" sz="quarter" idx="3"/>
          </p:nvPr>
        </p:nvSpPr>
        <p:spPr bwMode="auto">
          <a:xfrm>
            <a:off x="0" y="6494463"/>
            <a:ext cx="8786813" cy="360362"/>
          </a:xfrm>
          <a:prstGeom prst="rect">
            <a:avLst/>
          </a:prstGeom>
          <a:solidFill>
            <a:srgbClr val="C0C0C0"/>
          </a:solidFill>
          <a:ln algn="ctr">
            <a:miter lim="800000"/>
            <a:headEnd/>
            <a:tailEnd/>
          </a:ln>
        </p:spPr>
        <p:txBody>
          <a:bodyPr vert="horz" wrap="square" lIns="720000" tIns="45720" rIns="900000" bIns="45720" numCol="1" anchor="ctr" anchorCtr="0" compatLnSpc="1">
            <a:prstTxWarp prst="textNoShape">
              <a:avLst/>
            </a:prstTxWarp>
          </a:bodyPr>
          <a:lstStyle>
            <a:lvl1pPr algn="l" eaLnBrk="0" hangingPunct="0">
              <a:lnSpc>
                <a:spcPct val="100000"/>
              </a:lnSpc>
              <a:spcBef>
                <a:spcPct val="0"/>
              </a:spcBef>
              <a:spcAft>
                <a:spcPct val="0"/>
              </a:spcAft>
              <a:defRPr b="0">
                <a:solidFill>
                  <a:srgbClr val="FFFFFF"/>
                </a:solidFill>
                <a:latin typeface="+mn-lt"/>
              </a:defRPr>
            </a:lvl1pPr>
          </a:lstStyle>
          <a:p>
            <a:pPr>
              <a:defRPr/>
            </a:pPr>
            <a:r>
              <a:rPr lang="es-ES" smtClean="0"/>
              <a:t>Experiències de l'ICC en la visualització de models 3D de ciutats                     Juliol 2013</a:t>
            </a:r>
            <a:endParaRPr lang="es-ES"/>
          </a:p>
        </p:txBody>
      </p:sp>
    </p:spTree>
    <p:extLst>
      <p:ext uri="{BB962C8B-B14F-4D97-AF65-F5344CB8AC3E}">
        <p14:creationId xmlns:p14="http://schemas.microsoft.com/office/powerpoint/2010/main" val="1215626151"/>
      </p:ext>
    </p:extLst>
  </p:cSld>
  <p:clrMap bg1="lt1" tx1="dk1" bg2="lt2" tx2="dk2" accent1="accent1" accent2="accent2" accent3="accent3" accent4="accent4" accent5="accent5" accent6="accent6" hlink="hlink" folHlink="folHlink"/>
  <p:sldLayoutIdLst>
    <p:sldLayoutId id="2147484142" r:id="rId1"/>
    <p:sldLayoutId id="2147484143" r:id="rId2"/>
  </p:sldLayoutIdLst>
  <p:hf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Helvetica" pitchFamily="34" charset="0"/>
        </a:defRPr>
      </a:lvl2pPr>
      <a:lvl3pPr algn="l" rtl="0" eaLnBrk="0" fontAlgn="base" hangingPunct="0">
        <a:spcBef>
          <a:spcPct val="0"/>
        </a:spcBef>
        <a:spcAft>
          <a:spcPct val="0"/>
        </a:spcAft>
        <a:defRPr sz="2400" b="1">
          <a:solidFill>
            <a:schemeClr val="tx2"/>
          </a:solidFill>
          <a:latin typeface="Helvetica" pitchFamily="34" charset="0"/>
        </a:defRPr>
      </a:lvl3pPr>
      <a:lvl4pPr algn="l" rtl="0" eaLnBrk="0" fontAlgn="base" hangingPunct="0">
        <a:spcBef>
          <a:spcPct val="0"/>
        </a:spcBef>
        <a:spcAft>
          <a:spcPct val="0"/>
        </a:spcAft>
        <a:defRPr sz="2400" b="1">
          <a:solidFill>
            <a:schemeClr val="tx2"/>
          </a:solidFill>
          <a:latin typeface="Helvetica" pitchFamily="34" charset="0"/>
        </a:defRPr>
      </a:lvl4pPr>
      <a:lvl5pPr algn="l" rtl="0" eaLnBrk="0" fontAlgn="base" hangingPunct="0">
        <a:spcBef>
          <a:spcPct val="0"/>
        </a:spcBef>
        <a:spcAft>
          <a:spcPct val="0"/>
        </a:spcAft>
        <a:defRPr sz="2400" b="1">
          <a:solidFill>
            <a:schemeClr val="tx2"/>
          </a:solidFill>
          <a:latin typeface="Helvetica" pitchFamily="34" charset="0"/>
        </a:defRPr>
      </a:lvl5pPr>
      <a:lvl6pPr marL="457200" algn="l" rtl="0" eaLnBrk="1" fontAlgn="base" hangingPunct="1">
        <a:spcBef>
          <a:spcPct val="0"/>
        </a:spcBef>
        <a:spcAft>
          <a:spcPct val="0"/>
        </a:spcAft>
        <a:defRPr sz="2400" b="1">
          <a:solidFill>
            <a:schemeClr val="tx2"/>
          </a:solidFill>
          <a:latin typeface="Helvetica Bold*" pitchFamily="34" charset="0"/>
        </a:defRPr>
      </a:lvl6pPr>
      <a:lvl7pPr marL="914400" algn="l" rtl="0" eaLnBrk="1" fontAlgn="base" hangingPunct="1">
        <a:spcBef>
          <a:spcPct val="0"/>
        </a:spcBef>
        <a:spcAft>
          <a:spcPct val="0"/>
        </a:spcAft>
        <a:defRPr sz="2400" b="1">
          <a:solidFill>
            <a:schemeClr val="tx2"/>
          </a:solidFill>
          <a:latin typeface="Helvetica Bold*" pitchFamily="34" charset="0"/>
        </a:defRPr>
      </a:lvl7pPr>
      <a:lvl8pPr marL="1371600" algn="l" rtl="0" eaLnBrk="1" fontAlgn="base" hangingPunct="1">
        <a:spcBef>
          <a:spcPct val="0"/>
        </a:spcBef>
        <a:spcAft>
          <a:spcPct val="0"/>
        </a:spcAft>
        <a:defRPr sz="2400" b="1">
          <a:solidFill>
            <a:schemeClr val="tx2"/>
          </a:solidFill>
          <a:latin typeface="Helvetica Bold*" pitchFamily="34" charset="0"/>
        </a:defRPr>
      </a:lvl8pPr>
      <a:lvl9pPr marL="1828800" algn="l" rtl="0" eaLnBrk="1" fontAlgn="base" hangingPunct="1">
        <a:spcBef>
          <a:spcPct val="0"/>
        </a:spcBef>
        <a:spcAft>
          <a:spcPct val="0"/>
        </a:spcAft>
        <a:defRPr sz="2400" b="1">
          <a:solidFill>
            <a:schemeClr val="tx2"/>
          </a:solidFill>
          <a:latin typeface="Helvetica Bold*" pitchFamily="34" charset="0"/>
        </a:defRPr>
      </a:lvl9pPr>
    </p:titleStyle>
    <p:bodyStyle>
      <a:lvl1pPr marL="342900" indent="-342900" algn="l" rtl="0" eaLnBrk="0" fontAlgn="base" hangingPunct="0">
        <a:spcBef>
          <a:spcPct val="50000"/>
        </a:spcBef>
        <a:spcAft>
          <a:spcPct val="0"/>
        </a:spcAft>
        <a:buSzPct val="80000"/>
        <a:buBlip>
          <a:blip r:embed="rId4"/>
        </a:buBlip>
        <a:defRPr sz="2000">
          <a:solidFill>
            <a:schemeClr val="tx1"/>
          </a:solidFill>
          <a:latin typeface="+mn-lt"/>
          <a:ea typeface="+mn-ea"/>
          <a:cs typeface="+mn-cs"/>
        </a:defRPr>
      </a:lvl1pPr>
      <a:lvl2pPr marL="482600" indent="-292100" algn="l" rtl="0" eaLnBrk="0" fontAlgn="base" hangingPunct="0">
        <a:spcBef>
          <a:spcPct val="50000"/>
        </a:spcBef>
        <a:spcAft>
          <a:spcPct val="0"/>
        </a:spcAft>
        <a:buSzPct val="70000"/>
        <a:buBlip>
          <a:blip r:embed="rId5"/>
        </a:buBlip>
        <a:defRPr sz="1600">
          <a:solidFill>
            <a:schemeClr val="tx1"/>
          </a:solidFill>
          <a:latin typeface="+mn-lt"/>
        </a:defRPr>
      </a:lvl2pPr>
      <a:lvl3pPr marL="1162050" indent="-228600" algn="l" rtl="0" eaLnBrk="0" fontAlgn="base" hangingPunct="0">
        <a:spcBef>
          <a:spcPct val="20000"/>
        </a:spcBef>
        <a:spcAft>
          <a:spcPct val="0"/>
        </a:spcAft>
        <a:defRPr sz="2200">
          <a:solidFill>
            <a:schemeClr val="tx1"/>
          </a:solidFill>
          <a:latin typeface="Optima*" pitchFamily="34" charset="0"/>
        </a:defRPr>
      </a:lvl3pPr>
      <a:lvl4pPr marL="1600200" indent="-228600" algn="l" rtl="0" eaLnBrk="0" fontAlgn="base" hangingPunct="0">
        <a:spcBef>
          <a:spcPct val="20000"/>
        </a:spcBef>
        <a:spcAft>
          <a:spcPct val="0"/>
        </a:spcAft>
        <a:buChar char="–"/>
        <a:defRPr sz="2200">
          <a:solidFill>
            <a:schemeClr val="tx1"/>
          </a:solidFill>
          <a:latin typeface="Optima*" pitchFamily="34" charset="0"/>
        </a:defRPr>
      </a:lvl4pPr>
      <a:lvl5pPr marL="2057400" indent="-228600" algn="l" rtl="0" eaLnBrk="0" fontAlgn="base" hangingPunct="0">
        <a:spcBef>
          <a:spcPct val="20000"/>
        </a:spcBef>
        <a:spcAft>
          <a:spcPct val="0"/>
        </a:spcAft>
        <a:buChar char="»"/>
        <a:defRPr sz="2200">
          <a:solidFill>
            <a:schemeClr val="tx1"/>
          </a:solidFill>
          <a:latin typeface="Optima*" pitchFamily="34" charset="0"/>
        </a:defRPr>
      </a:lvl5pPr>
      <a:lvl6pPr marL="2514600" indent="-228600" algn="l" rtl="0" eaLnBrk="1" fontAlgn="base" hangingPunct="1">
        <a:spcBef>
          <a:spcPct val="20000"/>
        </a:spcBef>
        <a:spcAft>
          <a:spcPct val="0"/>
        </a:spcAft>
        <a:buChar char="»"/>
        <a:defRPr sz="2200">
          <a:solidFill>
            <a:schemeClr val="tx1"/>
          </a:solidFill>
          <a:latin typeface="Optima*" pitchFamily="34" charset="0"/>
        </a:defRPr>
      </a:lvl6pPr>
      <a:lvl7pPr marL="2971800" indent="-228600" algn="l" rtl="0" eaLnBrk="1" fontAlgn="base" hangingPunct="1">
        <a:spcBef>
          <a:spcPct val="20000"/>
        </a:spcBef>
        <a:spcAft>
          <a:spcPct val="0"/>
        </a:spcAft>
        <a:buChar char="»"/>
        <a:defRPr sz="2200">
          <a:solidFill>
            <a:schemeClr val="tx1"/>
          </a:solidFill>
          <a:latin typeface="Optima*" pitchFamily="34" charset="0"/>
        </a:defRPr>
      </a:lvl7pPr>
      <a:lvl8pPr marL="3429000" indent="-228600" algn="l" rtl="0" eaLnBrk="1" fontAlgn="base" hangingPunct="1">
        <a:spcBef>
          <a:spcPct val="20000"/>
        </a:spcBef>
        <a:spcAft>
          <a:spcPct val="0"/>
        </a:spcAft>
        <a:buChar char="»"/>
        <a:defRPr sz="2200">
          <a:solidFill>
            <a:schemeClr val="tx1"/>
          </a:solidFill>
          <a:latin typeface="Optima*" pitchFamily="34" charset="0"/>
        </a:defRPr>
      </a:lvl8pPr>
      <a:lvl9pPr marL="3886200" indent="-228600" algn="l" rtl="0" eaLnBrk="1" fontAlgn="base" hangingPunct="1">
        <a:spcBef>
          <a:spcPct val="20000"/>
        </a:spcBef>
        <a:spcAft>
          <a:spcPct val="0"/>
        </a:spcAft>
        <a:buChar char="»"/>
        <a:defRPr sz="2200">
          <a:solidFill>
            <a:schemeClr val="tx1"/>
          </a:solidFill>
          <a:latin typeface="Optima*" pitchFamily="34" charset="0"/>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lnSpc>
                <a:spcPct val="100000"/>
              </a:lnSpc>
              <a:spcBef>
                <a:spcPts val="0"/>
              </a:spcBef>
              <a:spcAft>
                <a:spcPts val="0"/>
              </a:spcAft>
            </a:pPr>
            <a:fld id="{65F54986-5C10-46FA-AEFE-CFAA047DF419}" type="datetimeFigureOut">
              <a:rPr lang="es-ES" b="0" smtClean="0">
                <a:solidFill>
                  <a:prstClr val="black">
                    <a:tint val="75000"/>
                  </a:prstClr>
                </a:solidFill>
                <a:latin typeface="Calibri"/>
              </a:rPr>
              <a:pPr fontAlgn="auto">
                <a:lnSpc>
                  <a:spcPct val="100000"/>
                </a:lnSpc>
                <a:spcBef>
                  <a:spcPts val="0"/>
                </a:spcBef>
                <a:spcAft>
                  <a:spcPts val="0"/>
                </a:spcAft>
              </a:pPr>
              <a:t>17/06/2015</a:t>
            </a:fld>
            <a:endParaRPr lang="es-ES" b="0">
              <a:solidFill>
                <a:prstClr val="black">
                  <a:tint val="75000"/>
                </a:prstClr>
              </a:solidFill>
              <a:latin typeface="Calibri"/>
            </a:endParaRPr>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lnSpc>
                <a:spcPct val="100000"/>
              </a:lnSpc>
              <a:spcBef>
                <a:spcPts val="0"/>
              </a:spcBef>
              <a:spcAft>
                <a:spcPts val="0"/>
              </a:spcAft>
            </a:pPr>
            <a:endParaRPr lang="es-ES" b="0">
              <a:solidFill>
                <a:prstClr val="black">
                  <a:tint val="75000"/>
                </a:prstClr>
              </a:solidFill>
              <a:latin typeface="Calibri"/>
            </a:endParaRPr>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lnSpc>
                <a:spcPct val="100000"/>
              </a:lnSpc>
              <a:spcBef>
                <a:spcPts val="0"/>
              </a:spcBef>
              <a:spcAft>
                <a:spcPts val="0"/>
              </a:spcAft>
            </a:pPr>
            <a:fld id="{CA9D4A08-6063-48A1-AA33-34196C6CDA07}" type="slidenum">
              <a:rPr lang="es-ES" b="0" smtClean="0">
                <a:solidFill>
                  <a:prstClr val="black">
                    <a:tint val="75000"/>
                  </a:prstClr>
                </a:solidFill>
                <a:latin typeface="Calibri"/>
              </a:rPr>
              <a:pPr fontAlgn="auto">
                <a:lnSpc>
                  <a:spcPct val="100000"/>
                </a:lnSpc>
                <a:spcBef>
                  <a:spcPts val="0"/>
                </a:spcBef>
                <a:spcAft>
                  <a:spcPts val="0"/>
                </a:spcAft>
              </a:pPr>
              <a:t>‹Nº›</a:t>
            </a:fld>
            <a:endParaRPr lang="es-ES" b="0">
              <a:solidFill>
                <a:prstClr val="black">
                  <a:tint val="75000"/>
                </a:prstClr>
              </a:solidFill>
              <a:latin typeface="Calibri"/>
            </a:endParaRPr>
          </a:p>
        </p:txBody>
      </p:sp>
    </p:spTree>
    <p:extLst>
      <p:ext uri="{BB962C8B-B14F-4D97-AF65-F5344CB8AC3E}">
        <p14:creationId xmlns:p14="http://schemas.microsoft.com/office/powerpoint/2010/main" val="29569420"/>
      </p:ext>
    </p:extLst>
  </p:cSld>
  <p:clrMap bg1="lt1" tx1="dk1" bg2="lt2" tx2="dk2" accent1="accent1" accent2="accent2" accent3="accent3" accent4="accent4" accent5="accent5" accent6="accent6" hlink="hlink" folHlink="folHlink"/>
  <p:sldLayoutIdLst>
    <p:sldLayoutId id="2147484290"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 id="2147484299" r:id="rId10"/>
    <p:sldLayoutId id="21474843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7" descr="PPT_Header0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703386" y="1673225"/>
            <a:ext cx="7760677"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6"/>
          <p:cNvSpPr>
            <a:spLocks noGrp="1" noChangeArrowheads="1"/>
          </p:cNvSpPr>
          <p:nvPr>
            <p:ph type="title"/>
          </p:nvPr>
        </p:nvSpPr>
        <p:spPr bwMode="auto">
          <a:xfrm>
            <a:off x="613997" y="95439"/>
            <a:ext cx="620004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pic>
        <p:nvPicPr>
          <p:cNvPr id="1029" name="Picture 16" descr="signa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1" y="6529388"/>
            <a:ext cx="913960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l" rtl="0" eaLnBrk="0" fontAlgn="base" hangingPunct="0">
        <a:spcBef>
          <a:spcPct val="0"/>
        </a:spcBef>
        <a:spcAft>
          <a:spcPct val="0"/>
        </a:spcAft>
        <a:defRPr sz="2200" b="1">
          <a:solidFill>
            <a:schemeClr val="bg1"/>
          </a:solidFill>
          <a:latin typeface="+mj-lt"/>
          <a:ea typeface="MS PGothic" pitchFamily="34" charset="-128"/>
          <a:cs typeface="ＭＳ Ｐゴシック" charset="0"/>
        </a:defRPr>
      </a:lvl1pPr>
      <a:lvl2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2pPr>
      <a:lvl3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3pPr>
      <a:lvl4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4pPr>
      <a:lvl5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5pPr>
      <a:lvl6pPr marL="457200" algn="l" rtl="0" fontAlgn="base">
        <a:spcBef>
          <a:spcPct val="0"/>
        </a:spcBef>
        <a:spcAft>
          <a:spcPct val="0"/>
        </a:spcAft>
        <a:defRPr sz="2200" b="1">
          <a:solidFill>
            <a:schemeClr val="bg1"/>
          </a:solidFill>
          <a:latin typeface="Verdana" pitchFamily="34" charset="0"/>
        </a:defRPr>
      </a:lvl6pPr>
      <a:lvl7pPr marL="914400" algn="l" rtl="0" fontAlgn="base">
        <a:spcBef>
          <a:spcPct val="0"/>
        </a:spcBef>
        <a:spcAft>
          <a:spcPct val="0"/>
        </a:spcAft>
        <a:defRPr sz="2200" b="1">
          <a:solidFill>
            <a:schemeClr val="bg1"/>
          </a:solidFill>
          <a:latin typeface="Verdana" pitchFamily="34" charset="0"/>
        </a:defRPr>
      </a:lvl7pPr>
      <a:lvl8pPr marL="1371600" algn="l" rtl="0" fontAlgn="base">
        <a:spcBef>
          <a:spcPct val="0"/>
        </a:spcBef>
        <a:spcAft>
          <a:spcPct val="0"/>
        </a:spcAft>
        <a:defRPr sz="2200" b="1">
          <a:solidFill>
            <a:schemeClr val="bg1"/>
          </a:solidFill>
          <a:latin typeface="Verdana" pitchFamily="34" charset="0"/>
        </a:defRPr>
      </a:lvl8pPr>
      <a:lvl9pPr marL="1828800" algn="l" rtl="0" fontAlgn="base">
        <a:spcBef>
          <a:spcPct val="0"/>
        </a:spcBef>
        <a:spcAft>
          <a:spcPct val="0"/>
        </a:spcAft>
        <a:defRPr sz="2200" b="1">
          <a:solidFill>
            <a:schemeClr val="bg1"/>
          </a:solidFill>
          <a:latin typeface="Verdana" pitchFamily="34" charset="0"/>
        </a:defRPr>
      </a:lvl9pPr>
    </p:titleStyle>
    <p:bodyStyle>
      <a:lvl1pPr marL="266700" indent="-266700" algn="l" rtl="0" eaLnBrk="0" fontAlgn="base" hangingPunct="0">
        <a:lnSpc>
          <a:spcPct val="119000"/>
        </a:lnSpc>
        <a:spcBef>
          <a:spcPct val="20000"/>
        </a:spcBef>
        <a:spcAft>
          <a:spcPct val="0"/>
        </a:spcAft>
        <a:buClr>
          <a:schemeClr val="accent1"/>
        </a:buClr>
        <a:buAutoNum type="arabicPeriod"/>
        <a:defRPr sz="1600">
          <a:solidFill>
            <a:schemeClr val="bg2"/>
          </a:solidFill>
          <a:latin typeface="+mn-lt"/>
          <a:ea typeface="MS PGothic" pitchFamily="34" charset="-128"/>
          <a:cs typeface="ＭＳ Ｐゴシック" charset="0"/>
        </a:defRPr>
      </a:lvl1pPr>
      <a:lvl2pPr marL="989013" indent="-419100" algn="l" rtl="0" eaLnBrk="0" fontAlgn="base" hangingPunct="0">
        <a:lnSpc>
          <a:spcPct val="119000"/>
        </a:lnSpc>
        <a:spcBef>
          <a:spcPct val="20000"/>
        </a:spcBef>
        <a:spcAft>
          <a:spcPct val="0"/>
        </a:spcAft>
        <a:buClr>
          <a:schemeClr val="accent1"/>
        </a:buClr>
        <a:buFont typeface="NotesSoft-Bold" pitchFamily="2" charset="0"/>
        <a:buAutoNum type="alphaLcPeriod"/>
        <a:defRPr sz="1600">
          <a:solidFill>
            <a:schemeClr val="bg2"/>
          </a:solidFill>
          <a:latin typeface="+mn-lt"/>
          <a:ea typeface="MS PGothic" pitchFamily="34" charset="-128"/>
        </a:defRPr>
      </a:lvl2pPr>
      <a:lvl3pPr marL="1673225" indent="-419100" algn="l" rtl="0" eaLnBrk="0" fontAlgn="base" hangingPunct="0">
        <a:lnSpc>
          <a:spcPct val="119000"/>
        </a:lnSpc>
        <a:spcBef>
          <a:spcPct val="20000"/>
        </a:spcBef>
        <a:spcAft>
          <a:spcPct val="0"/>
        </a:spcAft>
        <a:buClr>
          <a:schemeClr val="accent1"/>
        </a:buClr>
        <a:buFont typeface="Arial" pitchFamily="34" charset="0"/>
        <a:buChar char="–"/>
        <a:defRPr sz="1600">
          <a:solidFill>
            <a:schemeClr val="bg2"/>
          </a:solidFill>
          <a:latin typeface="+mn-lt"/>
          <a:ea typeface="MS PGothic" pitchFamily="34" charset="-128"/>
        </a:defRPr>
      </a:lvl3pPr>
      <a:lvl4pPr marL="2271713" indent="-419100" algn="l" rtl="0" eaLnBrk="0" fontAlgn="base" hangingPunct="0">
        <a:lnSpc>
          <a:spcPct val="119000"/>
        </a:lnSpc>
        <a:spcBef>
          <a:spcPct val="20000"/>
        </a:spcBef>
        <a:spcAft>
          <a:spcPct val="0"/>
        </a:spcAft>
        <a:buClr>
          <a:schemeClr val="accent1"/>
        </a:buClr>
        <a:buFont typeface="Arial" pitchFamily="34" charset="0"/>
        <a:buChar char="–"/>
        <a:defRPr sz="1600">
          <a:solidFill>
            <a:schemeClr val="bg2"/>
          </a:solidFill>
          <a:latin typeface="+mn-lt"/>
          <a:ea typeface="MS PGothic" pitchFamily="34" charset="-128"/>
        </a:defRPr>
      </a:lvl4pPr>
      <a:lvl5pPr marL="2870200" indent="-419100" algn="l" rtl="0" eaLnBrk="0" fontAlgn="base" hangingPunct="0">
        <a:lnSpc>
          <a:spcPct val="119000"/>
        </a:lnSpc>
        <a:spcBef>
          <a:spcPct val="20000"/>
        </a:spcBef>
        <a:spcAft>
          <a:spcPct val="0"/>
        </a:spcAft>
        <a:buClr>
          <a:schemeClr val="accent1"/>
        </a:buClr>
        <a:buFont typeface="Arial" pitchFamily="34" charset="0"/>
        <a:buChar char="–"/>
        <a:defRPr sz="1600">
          <a:solidFill>
            <a:schemeClr val="bg2"/>
          </a:solidFill>
          <a:latin typeface="+mn-lt"/>
          <a:ea typeface="MS PGothic" pitchFamily="34" charset="-128"/>
        </a:defRPr>
      </a:lvl5pPr>
      <a:lvl6pPr marL="33274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6pPr>
      <a:lvl7pPr marL="37846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7pPr>
      <a:lvl8pPr marL="42418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8pPr>
      <a:lvl9pPr marL="46990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lnSpc>
                <a:spcPct val="100000"/>
              </a:lnSpc>
              <a:spcBef>
                <a:spcPts val="0"/>
              </a:spcBef>
              <a:spcAft>
                <a:spcPts val="0"/>
              </a:spcAft>
            </a:pPr>
            <a:fld id="{65F54986-5C10-46FA-AEFE-CFAA047DF419}" type="datetimeFigureOut">
              <a:rPr lang="es-ES" b="0" smtClean="0">
                <a:solidFill>
                  <a:prstClr val="black">
                    <a:tint val="75000"/>
                  </a:prstClr>
                </a:solidFill>
                <a:latin typeface="Calibri"/>
              </a:rPr>
              <a:pPr fontAlgn="auto">
                <a:lnSpc>
                  <a:spcPct val="100000"/>
                </a:lnSpc>
                <a:spcBef>
                  <a:spcPts val="0"/>
                </a:spcBef>
                <a:spcAft>
                  <a:spcPts val="0"/>
                </a:spcAft>
              </a:pPr>
              <a:t>17/06/2015</a:t>
            </a:fld>
            <a:endParaRPr lang="es-ES" b="0">
              <a:solidFill>
                <a:prstClr val="black">
                  <a:tint val="75000"/>
                </a:prstClr>
              </a:solidFill>
              <a:latin typeface="Calibri"/>
            </a:endParaRPr>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lnSpc>
                <a:spcPct val="100000"/>
              </a:lnSpc>
              <a:spcBef>
                <a:spcPts val="0"/>
              </a:spcBef>
              <a:spcAft>
                <a:spcPts val="0"/>
              </a:spcAft>
            </a:pPr>
            <a:endParaRPr lang="es-ES" b="0">
              <a:solidFill>
                <a:prstClr val="black">
                  <a:tint val="75000"/>
                </a:prstClr>
              </a:solidFill>
              <a:latin typeface="Calibri"/>
            </a:endParaRPr>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lnSpc>
                <a:spcPct val="100000"/>
              </a:lnSpc>
              <a:spcBef>
                <a:spcPts val="0"/>
              </a:spcBef>
              <a:spcAft>
                <a:spcPts val="0"/>
              </a:spcAft>
            </a:pPr>
            <a:fld id="{CA9D4A08-6063-48A1-AA33-34196C6CDA07}" type="slidenum">
              <a:rPr lang="es-ES" b="0" smtClean="0">
                <a:solidFill>
                  <a:prstClr val="black">
                    <a:tint val="75000"/>
                  </a:prstClr>
                </a:solidFill>
                <a:latin typeface="Calibri"/>
              </a:rPr>
              <a:pPr fontAlgn="auto">
                <a:lnSpc>
                  <a:spcPct val="100000"/>
                </a:lnSpc>
                <a:spcBef>
                  <a:spcPts val="0"/>
                </a:spcBef>
                <a:spcAft>
                  <a:spcPts val="0"/>
                </a:spcAft>
              </a:pPr>
              <a:t>‹Nº›</a:t>
            </a:fld>
            <a:endParaRPr lang="es-ES" b="0">
              <a:solidFill>
                <a:prstClr val="black">
                  <a:tint val="75000"/>
                </a:prstClr>
              </a:solidFill>
              <a:latin typeface="Calibri"/>
            </a:endParaRPr>
          </a:p>
        </p:txBody>
      </p:sp>
    </p:spTree>
    <p:extLst>
      <p:ext uri="{BB962C8B-B14F-4D97-AF65-F5344CB8AC3E}">
        <p14:creationId xmlns:p14="http://schemas.microsoft.com/office/powerpoint/2010/main" val="3322308840"/>
      </p:ext>
    </p:extLst>
  </p:cSld>
  <p:clrMap bg1="lt1" tx1="dk1" bg2="lt2" tx2="dk2" accent1="accent1" accent2="accent2" accent3="accent3" accent4="accent4" accent5="accent5" accent6="accent6" hlink="hlink" folHlink="folHlink"/>
  <p:sldLayoutIdLst>
    <p:sldLayoutId id="2147484314" r:id="rId1"/>
    <p:sldLayoutId id="2147484315" r:id="rId2"/>
    <p:sldLayoutId id="2147484316" r:id="rId3"/>
    <p:sldLayoutId id="2147484317" r:id="rId4"/>
    <p:sldLayoutId id="2147484318" r:id="rId5"/>
    <p:sldLayoutId id="2147484319" r:id="rId6"/>
    <p:sldLayoutId id="2147484320" r:id="rId7"/>
    <p:sldLayoutId id="2147484321" r:id="rId8"/>
    <p:sldLayoutId id="2147484322" r:id="rId9"/>
    <p:sldLayoutId id="2147484323" r:id="rId10"/>
    <p:sldLayoutId id="214748432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lnSpc>
                <a:spcPct val="100000"/>
              </a:lnSpc>
              <a:spcBef>
                <a:spcPts val="0"/>
              </a:spcBef>
              <a:spcAft>
                <a:spcPts val="0"/>
              </a:spcAft>
            </a:pPr>
            <a:fld id="{65F54986-5C10-46FA-AEFE-CFAA047DF419}" type="datetimeFigureOut">
              <a:rPr lang="es-ES" b="0" smtClean="0">
                <a:solidFill>
                  <a:prstClr val="black">
                    <a:tint val="75000"/>
                  </a:prstClr>
                </a:solidFill>
                <a:latin typeface="Calibri"/>
              </a:rPr>
              <a:pPr fontAlgn="auto">
                <a:lnSpc>
                  <a:spcPct val="100000"/>
                </a:lnSpc>
                <a:spcBef>
                  <a:spcPts val="0"/>
                </a:spcBef>
                <a:spcAft>
                  <a:spcPts val="0"/>
                </a:spcAft>
              </a:pPr>
              <a:t>17/06/2015</a:t>
            </a:fld>
            <a:endParaRPr lang="es-ES" b="0">
              <a:solidFill>
                <a:prstClr val="black">
                  <a:tint val="75000"/>
                </a:prstClr>
              </a:solidFill>
              <a:latin typeface="Calibri"/>
            </a:endParaRPr>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lnSpc>
                <a:spcPct val="100000"/>
              </a:lnSpc>
              <a:spcBef>
                <a:spcPts val="0"/>
              </a:spcBef>
              <a:spcAft>
                <a:spcPts val="0"/>
              </a:spcAft>
            </a:pPr>
            <a:endParaRPr lang="es-ES" b="0">
              <a:solidFill>
                <a:prstClr val="black">
                  <a:tint val="75000"/>
                </a:prstClr>
              </a:solidFill>
              <a:latin typeface="Calibri"/>
            </a:endParaRPr>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lnSpc>
                <a:spcPct val="100000"/>
              </a:lnSpc>
              <a:spcBef>
                <a:spcPts val="0"/>
              </a:spcBef>
              <a:spcAft>
                <a:spcPts val="0"/>
              </a:spcAft>
            </a:pPr>
            <a:fld id="{CA9D4A08-6063-48A1-AA33-34196C6CDA07}" type="slidenum">
              <a:rPr lang="es-ES" b="0" smtClean="0">
                <a:solidFill>
                  <a:prstClr val="black">
                    <a:tint val="75000"/>
                  </a:prstClr>
                </a:solidFill>
                <a:latin typeface="Calibri"/>
              </a:rPr>
              <a:pPr fontAlgn="auto">
                <a:lnSpc>
                  <a:spcPct val="100000"/>
                </a:lnSpc>
                <a:spcBef>
                  <a:spcPts val="0"/>
                </a:spcBef>
                <a:spcAft>
                  <a:spcPts val="0"/>
                </a:spcAft>
              </a:pPr>
              <a:t>‹Nº›</a:t>
            </a:fld>
            <a:endParaRPr lang="es-ES" b="0">
              <a:solidFill>
                <a:prstClr val="black">
                  <a:tint val="75000"/>
                </a:prstClr>
              </a:solidFill>
              <a:latin typeface="Calibri"/>
            </a:endParaRPr>
          </a:p>
        </p:txBody>
      </p:sp>
    </p:spTree>
    <p:extLst>
      <p:ext uri="{BB962C8B-B14F-4D97-AF65-F5344CB8AC3E}">
        <p14:creationId xmlns:p14="http://schemas.microsoft.com/office/powerpoint/2010/main" val="984543993"/>
      </p:ext>
    </p:extLst>
  </p:cSld>
  <p:clrMap bg1="lt1" tx1="dk1" bg2="lt2" tx2="dk2" accent1="accent1" accent2="accent2" accent3="accent3" accent4="accent4" accent5="accent5" accent6="accent6" hlink="hlink" folHlink="folHlink"/>
  <p:sldLayoutIdLst>
    <p:sldLayoutId id="2147484350" r:id="rId1"/>
    <p:sldLayoutId id="2147484351" r:id="rId2"/>
    <p:sldLayoutId id="2147484352" r:id="rId3"/>
    <p:sldLayoutId id="2147484353" r:id="rId4"/>
    <p:sldLayoutId id="2147484354" r:id="rId5"/>
    <p:sldLayoutId id="2147484355" r:id="rId6"/>
    <p:sldLayoutId id="2147484356" r:id="rId7"/>
    <p:sldLayoutId id="2147484357" r:id="rId8"/>
    <p:sldLayoutId id="2147484358" r:id="rId9"/>
    <p:sldLayoutId id="2147484359" r:id="rId10"/>
    <p:sldLayoutId id="214748436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9027" name="Rectangle 19"/>
          <p:cNvSpPr>
            <a:spLocks noChangeArrowheads="1"/>
          </p:cNvSpPr>
          <p:nvPr/>
        </p:nvSpPr>
        <p:spPr bwMode="auto">
          <a:xfrm>
            <a:off x="0" y="0"/>
            <a:ext cx="9144000" cy="981075"/>
          </a:xfrm>
          <a:prstGeom prst="rect">
            <a:avLst/>
          </a:prstGeom>
          <a:noFill/>
          <a:ln w="9525" algn="ctr">
            <a:noFill/>
            <a:miter lim="800000"/>
            <a:headEnd/>
            <a:tailEnd/>
          </a:ln>
          <a:effectLst/>
        </p:spPr>
        <p:txBody>
          <a:bodyPr wrap="none" anchor="ctr"/>
          <a:lstStyle/>
          <a:p>
            <a:pPr>
              <a:defRPr/>
            </a:pPr>
            <a:endParaRPr lang="ca-ES">
              <a:solidFill>
                <a:srgbClr val="000000"/>
              </a:solidFill>
            </a:endParaRPr>
          </a:p>
        </p:txBody>
      </p:sp>
      <p:sp>
        <p:nvSpPr>
          <p:cNvPr id="1027" name="Rectangle 20"/>
          <p:cNvSpPr>
            <a:spLocks noGrp="1" noChangeArrowheads="1"/>
          </p:cNvSpPr>
          <p:nvPr>
            <p:ph type="title"/>
          </p:nvPr>
        </p:nvSpPr>
        <p:spPr bwMode="auto">
          <a:xfrm>
            <a:off x="0" y="358775"/>
            <a:ext cx="4175125" cy="1258888"/>
          </a:xfrm>
          <a:prstGeom prst="rect">
            <a:avLst/>
          </a:prstGeom>
          <a:solidFill>
            <a:srgbClr val="FFD63F"/>
          </a:solidFill>
          <a:ln w="9525" algn="ctr">
            <a:noFill/>
            <a:miter lim="800000"/>
            <a:headEnd/>
            <a:tailEnd/>
          </a:ln>
        </p:spPr>
        <p:txBody>
          <a:bodyPr vert="horz" wrap="square" lIns="720000" tIns="180000" rIns="180000" bIns="180000" numCol="1" anchor="ctr" anchorCtr="0" compatLnSpc="1">
            <a:prstTxWarp prst="textNoShape">
              <a:avLst/>
            </a:prstTxWarp>
          </a:bodyPr>
          <a:lstStyle/>
          <a:p>
            <a:pPr lvl="0"/>
            <a:r>
              <a:rPr lang="ca-ES" smtClean="0"/>
              <a:t>Títol de l’apartat</a:t>
            </a:r>
          </a:p>
        </p:txBody>
      </p:sp>
      <p:sp>
        <p:nvSpPr>
          <p:cNvPr id="1028" name="Rectangle 21"/>
          <p:cNvSpPr>
            <a:spLocks noGrp="1" noChangeArrowheads="1"/>
          </p:cNvSpPr>
          <p:nvPr>
            <p:ph type="body" idx="1"/>
          </p:nvPr>
        </p:nvSpPr>
        <p:spPr bwMode="auto">
          <a:xfrm>
            <a:off x="714375" y="2000250"/>
            <a:ext cx="77041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Primer nivell</a:t>
            </a:r>
          </a:p>
          <a:p>
            <a:pPr lvl="1"/>
            <a:r>
              <a:rPr lang="ca-ES" smtClean="0"/>
              <a:t>Segon nivell</a:t>
            </a:r>
          </a:p>
          <a:p>
            <a:pPr lvl="2"/>
            <a:r>
              <a:rPr lang="ca-ES" smtClean="0"/>
              <a:t>Tercer nivell</a:t>
            </a:r>
          </a:p>
        </p:txBody>
      </p:sp>
      <p:sp>
        <p:nvSpPr>
          <p:cNvPr id="299030" name="Text Box 22"/>
          <p:cNvSpPr txBox="1">
            <a:spLocks noChangeArrowheads="1"/>
          </p:cNvSpPr>
          <p:nvPr/>
        </p:nvSpPr>
        <p:spPr bwMode="auto">
          <a:xfrm>
            <a:off x="1012825" y="6324600"/>
            <a:ext cx="6149975" cy="457200"/>
          </a:xfrm>
          <a:prstGeom prst="rect">
            <a:avLst/>
          </a:prstGeom>
          <a:noFill/>
          <a:ln w="9525">
            <a:noFill/>
            <a:miter lim="800000"/>
            <a:headEnd/>
            <a:tailEnd/>
          </a:ln>
          <a:effectLst/>
        </p:spPr>
        <p:txBody>
          <a:bodyPr lIns="92075" tIns="46038" rIns="92075" bIns="46038">
            <a:spAutoFit/>
          </a:bodyPr>
          <a:lstStyle/>
          <a:p>
            <a:pPr algn="l">
              <a:lnSpc>
                <a:spcPct val="100000"/>
              </a:lnSpc>
              <a:spcBef>
                <a:spcPct val="50000"/>
              </a:spcBef>
              <a:spcAft>
                <a:spcPct val="0"/>
              </a:spcAft>
              <a:defRPr/>
            </a:pPr>
            <a:endParaRPr lang="es-ES" sz="2400">
              <a:solidFill>
                <a:srgbClr val="000000"/>
              </a:solidFill>
            </a:endParaRPr>
          </a:p>
        </p:txBody>
      </p:sp>
      <p:sp>
        <p:nvSpPr>
          <p:cNvPr id="299031" name="Rectangle 23"/>
          <p:cNvSpPr>
            <a:spLocks noGrp="1" noChangeArrowheads="1"/>
          </p:cNvSpPr>
          <p:nvPr>
            <p:ph type="sldNum" sz="quarter" idx="4"/>
          </p:nvPr>
        </p:nvSpPr>
        <p:spPr bwMode="auto">
          <a:xfrm>
            <a:off x="8788400" y="0"/>
            <a:ext cx="360363" cy="360363"/>
          </a:xfrm>
          <a:prstGeom prst="rect">
            <a:avLst/>
          </a:prstGeom>
          <a:solidFill>
            <a:srgbClr val="C0C0C0"/>
          </a:solidFill>
          <a:ln w="9525" algn="ctr">
            <a:noFill/>
            <a:miter lim="800000"/>
            <a:headEnd/>
            <a:tailEnd/>
          </a:ln>
          <a:effectLst/>
        </p:spPr>
        <p:txBody>
          <a:bodyPr vert="horz" wrap="square" lIns="36000" tIns="36000" rIns="36000" bIns="36000" numCol="1" anchor="ctr" anchorCtr="0" compatLnSpc="1">
            <a:prstTxWarp prst="textNoShape">
              <a:avLst/>
            </a:prstTxWarp>
          </a:bodyPr>
          <a:lstStyle>
            <a:lvl1pPr algn="ctr" eaLnBrk="0" hangingPunct="0">
              <a:lnSpc>
                <a:spcPct val="100000"/>
              </a:lnSpc>
              <a:spcBef>
                <a:spcPct val="0"/>
              </a:spcBef>
              <a:spcAft>
                <a:spcPct val="0"/>
              </a:spcAft>
              <a:defRPr sz="1000" b="0">
                <a:solidFill>
                  <a:srgbClr val="FFFFFF"/>
                </a:solidFill>
                <a:latin typeface="Helvetica" pitchFamily="34" charset="0"/>
              </a:defRPr>
            </a:lvl1pPr>
          </a:lstStyle>
          <a:p>
            <a:pPr>
              <a:defRPr/>
            </a:pPr>
            <a:fld id="{620602DB-BB6B-4B8E-971F-DB897619E75E}" type="slidenum">
              <a:rPr lang="es-ES"/>
              <a:pPr>
                <a:defRPr/>
              </a:pPr>
              <a:t>‹Nº›</a:t>
            </a:fld>
            <a:endParaRPr lang="es-ES"/>
          </a:p>
        </p:txBody>
      </p:sp>
      <p:sp>
        <p:nvSpPr>
          <p:cNvPr id="299032" name="Rectangle 24"/>
          <p:cNvSpPr>
            <a:spLocks noGrp="1" noChangeArrowheads="1"/>
          </p:cNvSpPr>
          <p:nvPr>
            <p:ph type="ftr" sz="quarter" idx="3"/>
          </p:nvPr>
        </p:nvSpPr>
        <p:spPr bwMode="auto">
          <a:xfrm>
            <a:off x="0" y="6494463"/>
            <a:ext cx="9140825" cy="360362"/>
          </a:xfrm>
          <a:prstGeom prst="rect">
            <a:avLst/>
          </a:prstGeom>
          <a:solidFill>
            <a:srgbClr val="C0C0C0"/>
          </a:solidFill>
          <a:ln w="9525" algn="ctr">
            <a:noFill/>
            <a:miter lim="800000"/>
            <a:headEnd/>
            <a:tailEnd/>
          </a:ln>
          <a:effectLst/>
        </p:spPr>
        <p:txBody>
          <a:bodyPr vert="horz" wrap="square" lIns="720000" tIns="45720" rIns="900000" bIns="45720" numCol="1" anchor="ctr" anchorCtr="0" compatLnSpc="1">
            <a:prstTxWarp prst="textNoShape">
              <a:avLst/>
            </a:prstTxWarp>
          </a:bodyPr>
          <a:lstStyle>
            <a:lvl1pPr algn="l" eaLnBrk="0" hangingPunct="0">
              <a:lnSpc>
                <a:spcPct val="100000"/>
              </a:lnSpc>
              <a:spcBef>
                <a:spcPct val="0"/>
              </a:spcBef>
              <a:spcAft>
                <a:spcPct val="0"/>
              </a:spcAft>
              <a:defRPr b="0">
                <a:solidFill>
                  <a:srgbClr val="FFFFFF"/>
                </a:solidFill>
                <a:latin typeface="Helvetica" pitchFamily="34" charset="0"/>
              </a:defRPr>
            </a:lvl1pPr>
          </a:lstStyle>
          <a:p>
            <a:pPr>
              <a:defRPr/>
            </a:pPr>
            <a:endParaRPr lang="es-ES"/>
          </a:p>
        </p:txBody>
      </p:sp>
      <p:sp>
        <p:nvSpPr>
          <p:cNvPr id="299042" name="Rectangle 34"/>
          <p:cNvSpPr>
            <a:spLocks noChangeArrowheads="1"/>
          </p:cNvSpPr>
          <p:nvPr/>
        </p:nvSpPr>
        <p:spPr bwMode="auto">
          <a:xfrm>
            <a:off x="0" y="0"/>
            <a:ext cx="8780463" cy="360363"/>
          </a:xfrm>
          <a:prstGeom prst="rect">
            <a:avLst/>
          </a:prstGeom>
          <a:solidFill>
            <a:srgbClr val="C0C0C0"/>
          </a:solidFill>
          <a:ln w="9525" algn="ctr">
            <a:noFill/>
            <a:miter lim="800000"/>
            <a:headEnd/>
            <a:tailEnd/>
          </a:ln>
          <a:effectLst/>
        </p:spPr>
        <p:txBody>
          <a:bodyPr lIns="36000" tIns="36000" rIns="36000" bIns="36000" anchor="ctr"/>
          <a:lstStyle/>
          <a:p>
            <a:pPr>
              <a:defRPr/>
            </a:pPr>
            <a:endParaRPr lang="ca-ES">
              <a:solidFill>
                <a:srgbClr val="000000"/>
              </a:solidFill>
            </a:endParaRPr>
          </a:p>
        </p:txBody>
      </p:sp>
      <p:pic>
        <p:nvPicPr>
          <p:cNvPr id="1033" name="Picture 35"/>
          <p:cNvPicPr>
            <a:picLocks noChangeAspect="1" noChangeArrowheads="1"/>
          </p:cNvPicPr>
          <p:nvPr/>
        </p:nvPicPr>
        <p:blipFill>
          <a:blip r:embed="rId9" cstate="print"/>
          <a:srcRect r="68404" b="22235"/>
          <a:stretch>
            <a:fillRect/>
          </a:stretch>
        </p:blipFill>
        <p:spPr bwMode="auto">
          <a:xfrm>
            <a:off x="8783638" y="6496050"/>
            <a:ext cx="360362" cy="361950"/>
          </a:xfrm>
          <a:prstGeom prst="rect">
            <a:avLst/>
          </a:prstGeom>
          <a:noFill/>
          <a:ln w="9525" algn="ctr">
            <a:noFill/>
            <a:miter lim="800000"/>
            <a:headEnd/>
            <a:tailEnd/>
          </a:ln>
        </p:spPr>
      </p:pic>
    </p:spTree>
    <p:extLst>
      <p:ext uri="{BB962C8B-B14F-4D97-AF65-F5344CB8AC3E}">
        <p14:creationId xmlns:p14="http://schemas.microsoft.com/office/powerpoint/2010/main" val="284332105"/>
      </p:ext>
    </p:extLst>
  </p:cSld>
  <p:clrMap bg1="lt1" tx1="dk1" bg2="lt2" tx2="dk2" accent1="accent1" accent2="accent2" accent3="accent3" accent4="accent4" accent5="accent5" accent6="accent6" hlink="hlink" folHlink="folHlink"/>
  <p:sldLayoutIdLst>
    <p:sldLayoutId id="2147484374" r:id="rId1"/>
    <p:sldLayoutId id="2147484375" r:id="rId2"/>
    <p:sldLayoutId id="2147484376" r:id="rId3"/>
    <p:sldLayoutId id="2147484377" r:id="rId4"/>
    <p:sldLayoutId id="2147484378" r:id="rId5"/>
    <p:sldLayoutId id="2147484379" r:id="rId6"/>
    <p:sldLayoutId id="2147484380" r:id="rId7"/>
  </p:sldLayoutIdLst>
  <p:hf hdr="0" dt="0"/>
  <p:txStyles>
    <p:titleStyle>
      <a:lvl1pPr algn="l" rtl="0" eaLnBrk="1" fontAlgn="base" hangingPunct="1">
        <a:spcBef>
          <a:spcPct val="0"/>
        </a:spcBef>
        <a:spcAft>
          <a:spcPct val="0"/>
        </a:spcAft>
        <a:defRPr sz="2400" b="1">
          <a:solidFill>
            <a:schemeClr val="tx2"/>
          </a:solidFill>
          <a:latin typeface="Helvetica" pitchFamily="34" charset="0"/>
          <a:ea typeface="+mj-ea"/>
          <a:cs typeface="+mj-cs"/>
        </a:defRPr>
      </a:lvl1pPr>
      <a:lvl2pPr algn="l" rtl="0" eaLnBrk="1" fontAlgn="base" hangingPunct="1">
        <a:spcBef>
          <a:spcPct val="0"/>
        </a:spcBef>
        <a:spcAft>
          <a:spcPct val="0"/>
        </a:spcAft>
        <a:defRPr sz="2400" b="1">
          <a:solidFill>
            <a:schemeClr val="tx2"/>
          </a:solidFill>
          <a:latin typeface="Helvetica" pitchFamily="34" charset="0"/>
        </a:defRPr>
      </a:lvl2pPr>
      <a:lvl3pPr algn="l" rtl="0" eaLnBrk="1" fontAlgn="base" hangingPunct="1">
        <a:spcBef>
          <a:spcPct val="0"/>
        </a:spcBef>
        <a:spcAft>
          <a:spcPct val="0"/>
        </a:spcAft>
        <a:defRPr sz="2400" b="1">
          <a:solidFill>
            <a:schemeClr val="tx2"/>
          </a:solidFill>
          <a:latin typeface="Helvetica" pitchFamily="34" charset="0"/>
        </a:defRPr>
      </a:lvl3pPr>
      <a:lvl4pPr algn="l" rtl="0" eaLnBrk="1" fontAlgn="base" hangingPunct="1">
        <a:spcBef>
          <a:spcPct val="0"/>
        </a:spcBef>
        <a:spcAft>
          <a:spcPct val="0"/>
        </a:spcAft>
        <a:defRPr sz="2400" b="1">
          <a:solidFill>
            <a:schemeClr val="tx2"/>
          </a:solidFill>
          <a:latin typeface="Helvetica" pitchFamily="34" charset="0"/>
        </a:defRPr>
      </a:lvl4pPr>
      <a:lvl5pPr algn="l" rtl="0" eaLnBrk="1" fontAlgn="base" hangingPunct="1">
        <a:spcBef>
          <a:spcPct val="0"/>
        </a:spcBef>
        <a:spcAft>
          <a:spcPct val="0"/>
        </a:spcAft>
        <a:defRPr sz="2400" b="1">
          <a:solidFill>
            <a:schemeClr val="tx2"/>
          </a:solidFill>
          <a:latin typeface="Helvetica" pitchFamily="34" charset="0"/>
        </a:defRPr>
      </a:lvl5pPr>
      <a:lvl6pPr marL="457200" algn="l" rtl="0" eaLnBrk="1" fontAlgn="base" hangingPunct="1">
        <a:spcBef>
          <a:spcPct val="0"/>
        </a:spcBef>
        <a:spcAft>
          <a:spcPct val="0"/>
        </a:spcAft>
        <a:defRPr sz="2400" b="1">
          <a:solidFill>
            <a:schemeClr val="tx2"/>
          </a:solidFill>
          <a:latin typeface="Helvetica Bold*" pitchFamily="34" charset="0"/>
        </a:defRPr>
      </a:lvl6pPr>
      <a:lvl7pPr marL="914400" algn="l" rtl="0" eaLnBrk="1" fontAlgn="base" hangingPunct="1">
        <a:spcBef>
          <a:spcPct val="0"/>
        </a:spcBef>
        <a:spcAft>
          <a:spcPct val="0"/>
        </a:spcAft>
        <a:defRPr sz="2400" b="1">
          <a:solidFill>
            <a:schemeClr val="tx2"/>
          </a:solidFill>
          <a:latin typeface="Helvetica Bold*" pitchFamily="34" charset="0"/>
        </a:defRPr>
      </a:lvl7pPr>
      <a:lvl8pPr marL="1371600" algn="l" rtl="0" eaLnBrk="1" fontAlgn="base" hangingPunct="1">
        <a:spcBef>
          <a:spcPct val="0"/>
        </a:spcBef>
        <a:spcAft>
          <a:spcPct val="0"/>
        </a:spcAft>
        <a:defRPr sz="2400" b="1">
          <a:solidFill>
            <a:schemeClr val="tx2"/>
          </a:solidFill>
          <a:latin typeface="Helvetica Bold*" pitchFamily="34" charset="0"/>
        </a:defRPr>
      </a:lvl8pPr>
      <a:lvl9pPr marL="1828800" algn="l" rtl="0" eaLnBrk="1" fontAlgn="base" hangingPunct="1">
        <a:spcBef>
          <a:spcPct val="0"/>
        </a:spcBef>
        <a:spcAft>
          <a:spcPct val="0"/>
        </a:spcAft>
        <a:defRPr sz="2400" b="1">
          <a:solidFill>
            <a:schemeClr val="tx2"/>
          </a:solidFill>
          <a:latin typeface="Helvetica Bold*" pitchFamily="34" charset="0"/>
        </a:defRPr>
      </a:lvl9pPr>
    </p:titleStyle>
    <p:bodyStyle>
      <a:lvl1pPr marL="342900" indent="-342900" algn="l" rtl="0" eaLnBrk="1" fontAlgn="base" hangingPunct="1">
        <a:spcBef>
          <a:spcPct val="50000"/>
        </a:spcBef>
        <a:spcAft>
          <a:spcPct val="0"/>
        </a:spcAft>
        <a:buSzPct val="80000"/>
        <a:buBlip>
          <a:blip r:embed="rId10"/>
        </a:buBlip>
        <a:defRPr sz="2000">
          <a:solidFill>
            <a:schemeClr val="tx1"/>
          </a:solidFill>
          <a:latin typeface="Helvetica" pitchFamily="34" charset="0"/>
          <a:ea typeface="+mn-ea"/>
          <a:cs typeface="+mn-cs"/>
        </a:defRPr>
      </a:lvl1pPr>
      <a:lvl2pPr marL="482600" indent="-292100" algn="l" rtl="0" eaLnBrk="1" fontAlgn="base" hangingPunct="1">
        <a:spcBef>
          <a:spcPct val="50000"/>
        </a:spcBef>
        <a:spcAft>
          <a:spcPct val="0"/>
        </a:spcAft>
        <a:buSzPct val="70000"/>
        <a:buBlip>
          <a:blip r:embed="rId11"/>
        </a:buBlip>
        <a:defRPr sz="1600">
          <a:solidFill>
            <a:schemeClr val="tx1"/>
          </a:solidFill>
          <a:latin typeface="Helvetica" pitchFamily="34" charset="0"/>
        </a:defRPr>
      </a:lvl2pPr>
      <a:lvl3pPr marL="647700" indent="-287338" algn="l" rtl="0" eaLnBrk="1" fontAlgn="base" hangingPunct="1">
        <a:spcBef>
          <a:spcPts val="963"/>
        </a:spcBef>
        <a:spcAft>
          <a:spcPct val="0"/>
        </a:spcAft>
        <a:buClr>
          <a:srgbClr val="FFC000"/>
        </a:buClr>
        <a:buFont typeface="Arial" charset="0"/>
        <a:buChar char="•"/>
        <a:defRPr lang="ca-ES" sz="1400" dirty="0">
          <a:solidFill>
            <a:schemeClr val="tx1"/>
          </a:solidFill>
          <a:latin typeface="Helvetica" pitchFamily="34" charset="0"/>
          <a:ea typeface="Helvetica" pitchFamily="34" charset="0"/>
          <a:cs typeface="Helvetica" pitchFamily="34" charset="0"/>
        </a:defRPr>
      </a:lvl3pPr>
      <a:lvl4pPr marL="1600200" indent="-228600" algn="l" rtl="0" eaLnBrk="1" fontAlgn="base" hangingPunct="1">
        <a:spcBef>
          <a:spcPct val="20000"/>
        </a:spcBef>
        <a:spcAft>
          <a:spcPct val="0"/>
        </a:spcAft>
        <a:buChar char="–"/>
        <a:defRPr sz="2200">
          <a:solidFill>
            <a:schemeClr val="tx1"/>
          </a:solidFill>
          <a:latin typeface="Optima*" pitchFamily="34" charset="0"/>
          <a:ea typeface="Helvetica" pitchFamily="34" charset="0"/>
          <a:cs typeface="Helvetica" pitchFamily="34" charset="0"/>
        </a:defRPr>
      </a:lvl4pPr>
      <a:lvl5pPr marL="2057400" indent="-228600" algn="l" rtl="0" eaLnBrk="1" fontAlgn="base" hangingPunct="1">
        <a:spcBef>
          <a:spcPct val="20000"/>
        </a:spcBef>
        <a:spcAft>
          <a:spcPct val="0"/>
        </a:spcAft>
        <a:buChar char="»"/>
        <a:defRPr sz="2200">
          <a:solidFill>
            <a:schemeClr val="tx1"/>
          </a:solidFill>
          <a:latin typeface="Optima*" pitchFamily="34" charset="0"/>
          <a:ea typeface="Helvetica" pitchFamily="34" charset="0"/>
          <a:cs typeface="Helvetica" pitchFamily="34" charset="0"/>
        </a:defRPr>
      </a:lvl5pPr>
      <a:lvl6pPr marL="2514600" indent="-228600" algn="l" rtl="0" eaLnBrk="1" fontAlgn="base" hangingPunct="1">
        <a:spcBef>
          <a:spcPct val="20000"/>
        </a:spcBef>
        <a:spcAft>
          <a:spcPct val="0"/>
        </a:spcAft>
        <a:buChar char="»"/>
        <a:defRPr sz="2200">
          <a:solidFill>
            <a:schemeClr val="tx1"/>
          </a:solidFill>
          <a:latin typeface="Optima*" pitchFamily="34" charset="0"/>
        </a:defRPr>
      </a:lvl6pPr>
      <a:lvl7pPr marL="2971800" indent="-228600" algn="l" rtl="0" eaLnBrk="1" fontAlgn="base" hangingPunct="1">
        <a:spcBef>
          <a:spcPct val="20000"/>
        </a:spcBef>
        <a:spcAft>
          <a:spcPct val="0"/>
        </a:spcAft>
        <a:buChar char="»"/>
        <a:defRPr sz="2200">
          <a:solidFill>
            <a:schemeClr val="tx1"/>
          </a:solidFill>
          <a:latin typeface="Optima*" pitchFamily="34" charset="0"/>
        </a:defRPr>
      </a:lvl7pPr>
      <a:lvl8pPr marL="3429000" indent="-228600" algn="l" rtl="0" eaLnBrk="1" fontAlgn="base" hangingPunct="1">
        <a:spcBef>
          <a:spcPct val="20000"/>
        </a:spcBef>
        <a:spcAft>
          <a:spcPct val="0"/>
        </a:spcAft>
        <a:buChar char="»"/>
        <a:defRPr sz="2200">
          <a:solidFill>
            <a:schemeClr val="tx1"/>
          </a:solidFill>
          <a:latin typeface="Optima*" pitchFamily="34" charset="0"/>
        </a:defRPr>
      </a:lvl8pPr>
      <a:lvl9pPr marL="3886200" indent="-228600" algn="l" rtl="0" eaLnBrk="1" fontAlgn="base" hangingPunct="1">
        <a:spcBef>
          <a:spcPct val="20000"/>
        </a:spcBef>
        <a:spcAft>
          <a:spcPct val="0"/>
        </a:spcAft>
        <a:buChar char="»"/>
        <a:defRPr sz="2200">
          <a:solidFill>
            <a:schemeClr val="tx1"/>
          </a:solidFill>
          <a:latin typeface="Optima*" pitchFamily="34" charset="0"/>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7" descr="PPT_Header0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703386" y="1673225"/>
            <a:ext cx="7760677"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6"/>
          <p:cNvSpPr>
            <a:spLocks noGrp="1" noChangeArrowheads="1"/>
          </p:cNvSpPr>
          <p:nvPr>
            <p:ph type="title"/>
          </p:nvPr>
        </p:nvSpPr>
        <p:spPr bwMode="auto">
          <a:xfrm>
            <a:off x="613997" y="95437"/>
            <a:ext cx="620004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pic>
        <p:nvPicPr>
          <p:cNvPr id="1029" name="Picture 16" descr="signa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0" y="6529388"/>
            <a:ext cx="913960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l" rtl="0" eaLnBrk="0" fontAlgn="base" hangingPunct="0">
        <a:spcBef>
          <a:spcPct val="0"/>
        </a:spcBef>
        <a:spcAft>
          <a:spcPct val="0"/>
        </a:spcAft>
        <a:defRPr sz="2200" b="1">
          <a:solidFill>
            <a:schemeClr val="bg1"/>
          </a:solidFill>
          <a:latin typeface="+mj-lt"/>
          <a:ea typeface="MS PGothic" pitchFamily="34" charset="-128"/>
          <a:cs typeface="ＭＳ Ｐゴシック" charset="0"/>
        </a:defRPr>
      </a:lvl1pPr>
      <a:lvl2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2pPr>
      <a:lvl3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3pPr>
      <a:lvl4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4pPr>
      <a:lvl5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5pPr>
      <a:lvl6pPr marL="457200" algn="l" rtl="0" fontAlgn="base">
        <a:spcBef>
          <a:spcPct val="0"/>
        </a:spcBef>
        <a:spcAft>
          <a:spcPct val="0"/>
        </a:spcAft>
        <a:defRPr sz="2200" b="1">
          <a:solidFill>
            <a:schemeClr val="bg1"/>
          </a:solidFill>
          <a:latin typeface="Verdana" pitchFamily="34" charset="0"/>
        </a:defRPr>
      </a:lvl6pPr>
      <a:lvl7pPr marL="914400" algn="l" rtl="0" fontAlgn="base">
        <a:spcBef>
          <a:spcPct val="0"/>
        </a:spcBef>
        <a:spcAft>
          <a:spcPct val="0"/>
        </a:spcAft>
        <a:defRPr sz="2200" b="1">
          <a:solidFill>
            <a:schemeClr val="bg1"/>
          </a:solidFill>
          <a:latin typeface="Verdana" pitchFamily="34" charset="0"/>
        </a:defRPr>
      </a:lvl7pPr>
      <a:lvl8pPr marL="1371600" algn="l" rtl="0" fontAlgn="base">
        <a:spcBef>
          <a:spcPct val="0"/>
        </a:spcBef>
        <a:spcAft>
          <a:spcPct val="0"/>
        </a:spcAft>
        <a:defRPr sz="2200" b="1">
          <a:solidFill>
            <a:schemeClr val="bg1"/>
          </a:solidFill>
          <a:latin typeface="Verdana" pitchFamily="34" charset="0"/>
        </a:defRPr>
      </a:lvl8pPr>
      <a:lvl9pPr marL="1828800" algn="l" rtl="0" fontAlgn="base">
        <a:spcBef>
          <a:spcPct val="0"/>
        </a:spcBef>
        <a:spcAft>
          <a:spcPct val="0"/>
        </a:spcAft>
        <a:defRPr sz="2200" b="1">
          <a:solidFill>
            <a:schemeClr val="bg1"/>
          </a:solidFill>
          <a:latin typeface="Verdana" pitchFamily="34" charset="0"/>
        </a:defRPr>
      </a:lvl9pPr>
    </p:titleStyle>
    <p:bodyStyle>
      <a:lvl1pPr marL="266700" indent="-266700" algn="l" rtl="0" eaLnBrk="0" fontAlgn="base" hangingPunct="0">
        <a:lnSpc>
          <a:spcPct val="119000"/>
        </a:lnSpc>
        <a:spcBef>
          <a:spcPct val="20000"/>
        </a:spcBef>
        <a:spcAft>
          <a:spcPct val="0"/>
        </a:spcAft>
        <a:buClr>
          <a:schemeClr val="accent1"/>
        </a:buClr>
        <a:buAutoNum type="arabicPeriod"/>
        <a:defRPr sz="1600">
          <a:solidFill>
            <a:schemeClr val="bg2"/>
          </a:solidFill>
          <a:latin typeface="+mn-lt"/>
          <a:ea typeface="MS PGothic" pitchFamily="34" charset="-128"/>
          <a:cs typeface="ＭＳ Ｐゴシック" charset="0"/>
        </a:defRPr>
      </a:lvl1pPr>
      <a:lvl2pPr marL="989013" indent="-419100" algn="l" rtl="0" eaLnBrk="0" fontAlgn="base" hangingPunct="0">
        <a:lnSpc>
          <a:spcPct val="119000"/>
        </a:lnSpc>
        <a:spcBef>
          <a:spcPct val="20000"/>
        </a:spcBef>
        <a:spcAft>
          <a:spcPct val="0"/>
        </a:spcAft>
        <a:buClr>
          <a:schemeClr val="accent1"/>
        </a:buClr>
        <a:buFont typeface="NotesSoft-Bold" pitchFamily="2" charset="0"/>
        <a:buAutoNum type="alphaLcPeriod"/>
        <a:defRPr sz="1600">
          <a:solidFill>
            <a:schemeClr val="bg2"/>
          </a:solidFill>
          <a:latin typeface="+mn-lt"/>
          <a:ea typeface="MS PGothic" pitchFamily="34" charset="-128"/>
        </a:defRPr>
      </a:lvl2pPr>
      <a:lvl3pPr marL="1673225" indent="-419100" algn="l" rtl="0" eaLnBrk="0" fontAlgn="base" hangingPunct="0">
        <a:lnSpc>
          <a:spcPct val="119000"/>
        </a:lnSpc>
        <a:spcBef>
          <a:spcPct val="20000"/>
        </a:spcBef>
        <a:spcAft>
          <a:spcPct val="0"/>
        </a:spcAft>
        <a:buClr>
          <a:schemeClr val="accent1"/>
        </a:buClr>
        <a:buFont typeface="Arial" pitchFamily="34" charset="0"/>
        <a:buChar char="–"/>
        <a:defRPr sz="1600">
          <a:solidFill>
            <a:schemeClr val="bg2"/>
          </a:solidFill>
          <a:latin typeface="+mn-lt"/>
          <a:ea typeface="MS PGothic" pitchFamily="34" charset="-128"/>
        </a:defRPr>
      </a:lvl3pPr>
      <a:lvl4pPr marL="2271713" indent="-419100" algn="l" rtl="0" eaLnBrk="0" fontAlgn="base" hangingPunct="0">
        <a:lnSpc>
          <a:spcPct val="119000"/>
        </a:lnSpc>
        <a:spcBef>
          <a:spcPct val="20000"/>
        </a:spcBef>
        <a:spcAft>
          <a:spcPct val="0"/>
        </a:spcAft>
        <a:buClr>
          <a:schemeClr val="accent1"/>
        </a:buClr>
        <a:buFont typeface="Arial" pitchFamily="34" charset="0"/>
        <a:buChar char="–"/>
        <a:defRPr sz="1600">
          <a:solidFill>
            <a:schemeClr val="bg2"/>
          </a:solidFill>
          <a:latin typeface="+mn-lt"/>
          <a:ea typeface="MS PGothic" pitchFamily="34" charset="-128"/>
        </a:defRPr>
      </a:lvl4pPr>
      <a:lvl5pPr marL="2870200" indent="-419100" algn="l" rtl="0" eaLnBrk="0" fontAlgn="base" hangingPunct="0">
        <a:lnSpc>
          <a:spcPct val="119000"/>
        </a:lnSpc>
        <a:spcBef>
          <a:spcPct val="20000"/>
        </a:spcBef>
        <a:spcAft>
          <a:spcPct val="0"/>
        </a:spcAft>
        <a:buClr>
          <a:schemeClr val="accent1"/>
        </a:buClr>
        <a:buFont typeface="Arial" pitchFamily="34" charset="0"/>
        <a:buChar char="–"/>
        <a:defRPr sz="1600">
          <a:solidFill>
            <a:schemeClr val="bg2"/>
          </a:solidFill>
          <a:latin typeface="+mn-lt"/>
          <a:ea typeface="MS PGothic" pitchFamily="34" charset="-128"/>
        </a:defRPr>
      </a:lvl5pPr>
      <a:lvl6pPr marL="33274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6pPr>
      <a:lvl7pPr marL="37846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7pPr>
      <a:lvl8pPr marL="42418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8pPr>
      <a:lvl9pPr marL="46990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7" descr="PPT_Header0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703386" y="1673225"/>
            <a:ext cx="7760677"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6"/>
          <p:cNvSpPr>
            <a:spLocks noGrp="1" noChangeArrowheads="1"/>
          </p:cNvSpPr>
          <p:nvPr>
            <p:ph type="title"/>
          </p:nvPr>
        </p:nvSpPr>
        <p:spPr bwMode="auto">
          <a:xfrm>
            <a:off x="613997" y="95435"/>
            <a:ext cx="620004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pic>
        <p:nvPicPr>
          <p:cNvPr id="1029" name="Picture 16" descr="signa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9" y="6529388"/>
            <a:ext cx="913960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l" rtl="0" eaLnBrk="0" fontAlgn="base" hangingPunct="0">
        <a:spcBef>
          <a:spcPct val="0"/>
        </a:spcBef>
        <a:spcAft>
          <a:spcPct val="0"/>
        </a:spcAft>
        <a:defRPr sz="2200" b="1">
          <a:solidFill>
            <a:schemeClr val="bg1"/>
          </a:solidFill>
          <a:latin typeface="+mj-lt"/>
          <a:ea typeface="MS PGothic" pitchFamily="34" charset="-128"/>
          <a:cs typeface="ＭＳ Ｐゴシック" charset="0"/>
        </a:defRPr>
      </a:lvl1pPr>
      <a:lvl2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2pPr>
      <a:lvl3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3pPr>
      <a:lvl4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4pPr>
      <a:lvl5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5pPr>
      <a:lvl6pPr marL="457200" algn="l" rtl="0" fontAlgn="base">
        <a:spcBef>
          <a:spcPct val="0"/>
        </a:spcBef>
        <a:spcAft>
          <a:spcPct val="0"/>
        </a:spcAft>
        <a:defRPr sz="2200" b="1">
          <a:solidFill>
            <a:schemeClr val="bg1"/>
          </a:solidFill>
          <a:latin typeface="Verdana" pitchFamily="34" charset="0"/>
        </a:defRPr>
      </a:lvl6pPr>
      <a:lvl7pPr marL="914400" algn="l" rtl="0" fontAlgn="base">
        <a:spcBef>
          <a:spcPct val="0"/>
        </a:spcBef>
        <a:spcAft>
          <a:spcPct val="0"/>
        </a:spcAft>
        <a:defRPr sz="2200" b="1">
          <a:solidFill>
            <a:schemeClr val="bg1"/>
          </a:solidFill>
          <a:latin typeface="Verdana" pitchFamily="34" charset="0"/>
        </a:defRPr>
      </a:lvl7pPr>
      <a:lvl8pPr marL="1371600" algn="l" rtl="0" fontAlgn="base">
        <a:spcBef>
          <a:spcPct val="0"/>
        </a:spcBef>
        <a:spcAft>
          <a:spcPct val="0"/>
        </a:spcAft>
        <a:defRPr sz="2200" b="1">
          <a:solidFill>
            <a:schemeClr val="bg1"/>
          </a:solidFill>
          <a:latin typeface="Verdana" pitchFamily="34" charset="0"/>
        </a:defRPr>
      </a:lvl8pPr>
      <a:lvl9pPr marL="1828800" algn="l" rtl="0" fontAlgn="base">
        <a:spcBef>
          <a:spcPct val="0"/>
        </a:spcBef>
        <a:spcAft>
          <a:spcPct val="0"/>
        </a:spcAft>
        <a:defRPr sz="2200" b="1">
          <a:solidFill>
            <a:schemeClr val="bg1"/>
          </a:solidFill>
          <a:latin typeface="Verdana" pitchFamily="34" charset="0"/>
        </a:defRPr>
      </a:lvl9pPr>
    </p:titleStyle>
    <p:bodyStyle>
      <a:lvl1pPr marL="266700" indent="-266700" algn="l" rtl="0" eaLnBrk="0" fontAlgn="base" hangingPunct="0">
        <a:lnSpc>
          <a:spcPct val="119000"/>
        </a:lnSpc>
        <a:spcBef>
          <a:spcPct val="20000"/>
        </a:spcBef>
        <a:spcAft>
          <a:spcPct val="0"/>
        </a:spcAft>
        <a:buClr>
          <a:schemeClr val="accent1"/>
        </a:buClr>
        <a:buAutoNum type="arabicPeriod"/>
        <a:defRPr sz="1600">
          <a:solidFill>
            <a:schemeClr val="bg2"/>
          </a:solidFill>
          <a:latin typeface="+mn-lt"/>
          <a:ea typeface="MS PGothic" pitchFamily="34" charset="-128"/>
          <a:cs typeface="ＭＳ Ｐゴシック" charset="0"/>
        </a:defRPr>
      </a:lvl1pPr>
      <a:lvl2pPr marL="989013" indent="-419100" algn="l" rtl="0" eaLnBrk="0" fontAlgn="base" hangingPunct="0">
        <a:lnSpc>
          <a:spcPct val="119000"/>
        </a:lnSpc>
        <a:spcBef>
          <a:spcPct val="20000"/>
        </a:spcBef>
        <a:spcAft>
          <a:spcPct val="0"/>
        </a:spcAft>
        <a:buClr>
          <a:schemeClr val="accent1"/>
        </a:buClr>
        <a:buFont typeface="NotesSoft-Bold" pitchFamily="2" charset="0"/>
        <a:buAutoNum type="alphaLcPeriod"/>
        <a:defRPr sz="1600">
          <a:solidFill>
            <a:schemeClr val="bg2"/>
          </a:solidFill>
          <a:latin typeface="+mn-lt"/>
          <a:ea typeface="MS PGothic" pitchFamily="34" charset="-128"/>
        </a:defRPr>
      </a:lvl2pPr>
      <a:lvl3pPr marL="1673225" indent="-419100" algn="l" rtl="0" eaLnBrk="0" fontAlgn="base" hangingPunct="0">
        <a:lnSpc>
          <a:spcPct val="119000"/>
        </a:lnSpc>
        <a:spcBef>
          <a:spcPct val="20000"/>
        </a:spcBef>
        <a:spcAft>
          <a:spcPct val="0"/>
        </a:spcAft>
        <a:buClr>
          <a:schemeClr val="accent1"/>
        </a:buClr>
        <a:buFont typeface="Arial" pitchFamily="34" charset="0"/>
        <a:buChar char="–"/>
        <a:defRPr sz="1600">
          <a:solidFill>
            <a:schemeClr val="bg2"/>
          </a:solidFill>
          <a:latin typeface="+mn-lt"/>
          <a:ea typeface="MS PGothic" pitchFamily="34" charset="-128"/>
        </a:defRPr>
      </a:lvl3pPr>
      <a:lvl4pPr marL="2271713" indent="-419100" algn="l" rtl="0" eaLnBrk="0" fontAlgn="base" hangingPunct="0">
        <a:lnSpc>
          <a:spcPct val="119000"/>
        </a:lnSpc>
        <a:spcBef>
          <a:spcPct val="20000"/>
        </a:spcBef>
        <a:spcAft>
          <a:spcPct val="0"/>
        </a:spcAft>
        <a:buClr>
          <a:schemeClr val="accent1"/>
        </a:buClr>
        <a:buFont typeface="Arial" pitchFamily="34" charset="0"/>
        <a:buChar char="–"/>
        <a:defRPr sz="1600">
          <a:solidFill>
            <a:schemeClr val="bg2"/>
          </a:solidFill>
          <a:latin typeface="+mn-lt"/>
          <a:ea typeface="MS PGothic" pitchFamily="34" charset="-128"/>
        </a:defRPr>
      </a:lvl4pPr>
      <a:lvl5pPr marL="2870200" indent="-419100" algn="l" rtl="0" eaLnBrk="0" fontAlgn="base" hangingPunct="0">
        <a:lnSpc>
          <a:spcPct val="119000"/>
        </a:lnSpc>
        <a:spcBef>
          <a:spcPct val="20000"/>
        </a:spcBef>
        <a:spcAft>
          <a:spcPct val="0"/>
        </a:spcAft>
        <a:buClr>
          <a:schemeClr val="accent1"/>
        </a:buClr>
        <a:buFont typeface="Arial" pitchFamily="34" charset="0"/>
        <a:buChar char="–"/>
        <a:defRPr sz="1600">
          <a:solidFill>
            <a:schemeClr val="bg2"/>
          </a:solidFill>
          <a:latin typeface="+mn-lt"/>
          <a:ea typeface="MS PGothic" pitchFamily="34" charset="-128"/>
        </a:defRPr>
      </a:lvl5pPr>
      <a:lvl6pPr marL="33274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6pPr>
      <a:lvl7pPr marL="37846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7pPr>
      <a:lvl8pPr marL="42418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8pPr>
      <a:lvl9pPr marL="46990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7" descr="PPT_Header0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703386" y="1673225"/>
            <a:ext cx="7760677"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6"/>
          <p:cNvSpPr>
            <a:spLocks noGrp="1" noChangeArrowheads="1"/>
          </p:cNvSpPr>
          <p:nvPr>
            <p:ph type="title"/>
          </p:nvPr>
        </p:nvSpPr>
        <p:spPr bwMode="auto">
          <a:xfrm>
            <a:off x="613997" y="95431"/>
            <a:ext cx="620004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pic>
        <p:nvPicPr>
          <p:cNvPr id="1029" name="Picture 16" descr="signa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7" y="6529388"/>
            <a:ext cx="913960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l" rtl="0" eaLnBrk="0" fontAlgn="base" hangingPunct="0">
        <a:spcBef>
          <a:spcPct val="0"/>
        </a:spcBef>
        <a:spcAft>
          <a:spcPct val="0"/>
        </a:spcAft>
        <a:defRPr sz="2200" b="1">
          <a:solidFill>
            <a:schemeClr val="bg1"/>
          </a:solidFill>
          <a:latin typeface="+mj-lt"/>
          <a:ea typeface="MS PGothic" pitchFamily="34" charset="-128"/>
          <a:cs typeface="ＭＳ Ｐゴシック" charset="0"/>
        </a:defRPr>
      </a:lvl1pPr>
      <a:lvl2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2pPr>
      <a:lvl3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3pPr>
      <a:lvl4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4pPr>
      <a:lvl5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5pPr>
      <a:lvl6pPr marL="457200" algn="l" rtl="0" fontAlgn="base">
        <a:spcBef>
          <a:spcPct val="0"/>
        </a:spcBef>
        <a:spcAft>
          <a:spcPct val="0"/>
        </a:spcAft>
        <a:defRPr sz="2200" b="1">
          <a:solidFill>
            <a:schemeClr val="bg1"/>
          </a:solidFill>
          <a:latin typeface="Verdana" pitchFamily="34" charset="0"/>
        </a:defRPr>
      </a:lvl6pPr>
      <a:lvl7pPr marL="914400" algn="l" rtl="0" fontAlgn="base">
        <a:spcBef>
          <a:spcPct val="0"/>
        </a:spcBef>
        <a:spcAft>
          <a:spcPct val="0"/>
        </a:spcAft>
        <a:defRPr sz="2200" b="1">
          <a:solidFill>
            <a:schemeClr val="bg1"/>
          </a:solidFill>
          <a:latin typeface="Verdana" pitchFamily="34" charset="0"/>
        </a:defRPr>
      </a:lvl7pPr>
      <a:lvl8pPr marL="1371600" algn="l" rtl="0" fontAlgn="base">
        <a:spcBef>
          <a:spcPct val="0"/>
        </a:spcBef>
        <a:spcAft>
          <a:spcPct val="0"/>
        </a:spcAft>
        <a:defRPr sz="2200" b="1">
          <a:solidFill>
            <a:schemeClr val="bg1"/>
          </a:solidFill>
          <a:latin typeface="Verdana" pitchFamily="34" charset="0"/>
        </a:defRPr>
      </a:lvl8pPr>
      <a:lvl9pPr marL="1828800" algn="l" rtl="0" fontAlgn="base">
        <a:spcBef>
          <a:spcPct val="0"/>
        </a:spcBef>
        <a:spcAft>
          <a:spcPct val="0"/>
        </a:spcAft>
        <a:defRPr sz="2200" b="1">
          <a:solidFill>
            <a:schemeClr val="bg1"/>
          </a:solidFill>
          <a:latin typeface="Verdana" pitchFamily="34" charset="0"/>
        </a:defRPr>
      </a:lvl9pPr>
    </p:titleStyle>
    <p:bodyStyle>
      <a:lvl1pPr marL="266700" indent="-266700" algn="l" rtl="0" eaLnBrk="0" fontAlgn="base" hangingPunct="0">
        <a:lnSpc>
          <a:spcPct val="119000"/>
        </a:lnSpc>
        <a:spcBef>
          <a:spcPct val="20000"/>
        </a:spcBef>
        <a:spcAft>
          <a:spcPct val="0"/>
        </a:spcAft>
        <a:buClr>
          <a:schemeClr val="accent1"/>
        </a:buClr>
        <a:buAutoNum type="arabicPeriod"/>
        <a:defRPr sz="1600">
          <a:solidFill>
            <a:schemeClr val="bg2"/>
          </a:solidFill>
          <a:latin typeface="+mn-lt"/>
          <a:ea typeface="MS PGothic" pitchFamily="34" charset="-128"/>
          <a:cs typeface="ＭＳ Ｐゴシック" charset="0"/>
        </a:defRPr>
      </a:lvl1pPr>
      <a:lvl2pPr marL="989013" indent="-419100" algn="l" rtl="0" eaLnBrk="0" fontAlgn="base" hangingPunct="0">
        <a:lnSpc>
          <a:spcPct val="119000"/>
        </a:lnSpc>
        <a:spcBef>
          <a:spcPct val="20000"/>
        </a:spcBef>
        <a:spcAft>
          <a:spcPct val="0"/>
        </a:spcAft>
        <a:buClr>
          <a:schemeClr val="accent1"/>
        </a:buClr>
        <a:buFont typeface="NotesSoft-Bold" pitchFamily="2" charset="0"/>
        <a:buAutoNum type="alphaLcPeriod"/>
        <a:defRPr sz="1600">
          <a:solidFill>
            <a:schemeClr val="bg2"/>
          </a:solidFill>
          <a:latin typeface="+mn-lt"/>
          <a:ea typeface="MS PGothic" pitchFamily="34" charset="-128"/>
        </a:defRPr>
      </a:lvl2pPr>
      <a:lvl3pPr marL="1673225" indent="-419100" algn="l" rtl="0" eaLnBrk="0" fontAlgn="base" hangingPunct="0">
        <a:lnSpc>
          <a:spcPct val="119000"/>
        </a:lnSpc>
        <a:spcBef>
          <a:spcPct val="20000"/>
        </a:spcBef>
        <a:spcAft>
          <a:spcPct val="0"/>
        </a:spcAft>
        <a:buClr>
          <a:schemeClr val="accent1"/>
        </a:buClr>
        <a:buFont typeface="Arial" pitchFamily="34" charset="0"/>
        <a:buChar char="–"/>
        <a:defRPr sz="1600">
          <a:solidFill>
            <a:schemeClr val="bg2"/>
          </a:solidFill>
          <a:latin typeface="+mn-lt"/>
          <a:ea typeface="MS PGothic" pitchFamily="34" charset="-128"/>
        </a:defRPr>
      </a:lvl3pPr>
      <a:lvl4pPr marL="2271713" indent="-419100" algn="l" rtl="0" eaLnBrk="0" fontAlgn="base" hangingPunct="0">
        <a:lnSpc>
          <a:spcPct val="119000"/>
        </a:lnSpc>
        <a:spcBef>
          <a:spcPct val="20000"/>
        </a:spcBef>
        <a:spcAft>
          <a:spcPct val="0"/>
        </a:spcAft>
        <a:buClr>
          <a:schemeClr val="accent1"/>
        </a:buClr>
        <a:buFont typeface="Arial" pitchFamily="34" charset="0"/>
        <a:buChar char="–"/>
        <a:defRPr sz="1600">
          <a:solidFill>
            <a:schemeClr val="bg2"/>
          </a:solidFill>
          <a:latin typeface="+mn-lt"/>
          <a:ea typeface="MS PGothic" pitchFamily="34" charset="-128"/>
        </a:defRPr>
      </a:lvl4pPr>
      <a:lvl5pPr marL="2870200" indent="-419100" algn="l" rtl="0" eaLnBrk="0" fontAlgn="base" hangingPunct="0">
        <a:lnSpc>
          <a:spcPct val="119000"/>
        </a:lnSpc>
        <a:spcBef>
          <a:spcPct val="20000"/>
        </a:spcBef>
        <a:spcAft>
          <a:spcPct val="0"/>
        </a:spcAft>
        <a:buClr>
          <a:schemeClr val="accent1"/>
        </a:buClr>
        <a:buFont typeface="Arial" pitchFamily="34" charset="0"/>
        <a:buChar char="–"/>
        <a:defRPr sz="1600">
          <a:solidFill>
            <a:schemeClr val="bg2"/>
          </a:solidFill>
          <a:latin typeface="+mn-lt"/>
          <a:ea typeface="MS PGothic" pitchFamily="34" charset="-128"/>
        </a:defRPr>
      </a:lvl5pPr>
      <a:lvl6pPr marL="33274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6pPr>
      <a:lvl7pPr marL="37846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7pPr>
      <a:lvl8pPr marL="42418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8pPr>
      <a:lvl9pPr marL="46990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7" descr="PPT_Header0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703386" y="1673225"/>
            <a:ext cx="7760677"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6"/>
          <p:cNvSpPr>
            <a:spLocks noGrp="1" noChangeArrowheads="1"/>
          </p:cNvSpPr>
          <p:nvPr>
            <p:ph type="title"/>
          </p:nvPr>
        </p:nvSpPr>
        <p:spPr bwMode="auto">
          <a:xfrm>
            <a:off x="613997" y="95425"/>
            <a:ext cx="620004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pic>
        <p:nvPicPr>
          <p:cNvPr id="1029" name="Picture 16" descr="signat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4" y="6529388"/>
            <a:ext cx="913960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5" r:id="rId1"/>
  </p:sldLayoutIdLst>
  <p:timing>
    <p:tnLst>
      <p:par>
        <p:cTn id="1" dur="indefinite" restart="never" nodeType="tmRoot"/>
      </p:par>
    </p:tnLst>
  </p:timing>
  <p:hf sldNum="0" hdr="0" dt="0"/>
  <p:txStyles>
    <p:titleStyle>
      <a:lvl1pPr algn="l" rtl="0" eaLnBrk="0" fontAlgn="base" hangingPunct="0">
        <a:spcBef>
          <a:spcPct val="0"/>
        </a:spcBef>
        <a:spcAft>
          <a:spcPct val="0"/>
        </a:spcAft>
        <a:defRPr sz="2200" b="1">
          <a:solidFill>
            <a:schemeClr val="bg1"/>
          </a:solidFill>
          <a:latin typeface="+mj-lt"/>
          <a:ea typeface="MS PGothic" pitchFamily="34" charset="-128"/>
          <a:cs typeface="ＭＳ Ｐゴシック" charset="0"/>
        </a:defRPr>
      </a:lvl1pPr>
      <a:lvl2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2pPr>
      <a:lvl3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3pPr>
      <a:lvl4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4pPr>
      <a:lvl5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5pPr>
      <a:lvl6pPr marL="457200" algn="l" rtl="0" fontAlgn="base">
        <a:spcBef>
          <a:spcPct val="0"/>
        </a:spcBef>
        <a:spcAft>
          <a:spcPct val="0"/>
        </a:spcAft>
        <a:defRPr sz="2200" b="1">
          <a:solidFill>
            <a:schemeClr val="bg1"/>
          </a:solidFill>
          <a:latin typeface="Verdana" pitchFamily="34" charset="0"/>
        </a:defRPr>
      </a:lvl6pPr>
      <a:lvl7pPr marL="914400" algn="l" rtl="0" fontAlgn="base">
        <a:spcBef>
          <a:spcPct val="0"/>
        </a:spcBef>
        <a:spcAft>
          <a:spcPct val="0"/>
        </a:spcAft>
        <a:defRPr sz="2200" b="1">
          <a:solidFill>
            <a:schemeClr val="bg1"/>
          </a:solidFill>
          <a:latin typeface="Verdana" pitchFamily="34" charset="0"/>
        </a:defRPr>
      </a:lvl7pPr>
      <a:lvl8pPr marL="1371600" algn="l" rtl="0" fontAlgn="base">
        <a:spcBef>
          <a:spcPct val="0"/>
        </a:spcBef>
        <a:spcAft>
          <a:spcPct val="0"/>
        </a:spcAft>
        <a:defRPr sz="2200" b="1">
          <a:solidFill>
            <a:schemeClr val="bg1"/>
          </a:solidFill>
          <a:latin typeface="Verdana" pitchFamily="34" charset="0"/>
        </a:defRPr>
      </a:lvl8pPr>
      <a:lvl9pPr marL="1828800" algn="l" rtl="0" fontAlgn="base">
        <a:spcBef>
          <a:spcPct val="0"/>
        </a:spcBef>
        <a:spcAft>
          <a:spcPct val="0"/>
        </a:spcAft>
        <a:defRPr sz="2200" b="1">
          <a:solidFill>
            <a:schemeClr val="bg1"/>
          </a:solidFill>
          <a:latin typeface="Verdana" pitchFamily="34" charset="0"/>
        </a:defRPr>
      </a:lvl9pPr>
    </p:titleStyle>
    <p:bodyStyle>
      <a:lvl1pPr marL="266700" indent="-266700" algn="l" rtl="0" eaLnBrk="0" fontAlgn="base" hangingPunct="0">
        <a:lnSpc>
          <a:spcPct val="119000"/>
        </a:lnSpc>
        <a:spcBef>
          <a:spcPct val="20000"/>
        </a:spcBef>
        <a:spcAft>
          <a:spcPct val="0"/>
        </a:spcAft>
        <a:buClr>
          <a:schemeClr val="accent1"/>
        </a:buClr>
        <a:buAutoNum type="arabicPeriod"/>
        <a:defRPr sz="1600">
          <a:solidFill>
            <a:schemeClr val="bg2"/>
          </a:solidFill>
          <a:latin typeface="+mn-lt"/>
          <a:ea typeface="MS PGothic" pitchFamily="34" charset="-128"/>
          <a:cs typeface="ＭＳ Ｐゴシック" charset="0"/>
        </a:defRPr>
      </a:lvl1pPr>
      <a:lvl2pPr marL="989013" indent="-419100" algn="l" rtl="0" eaLnBrk="0" fontAlgn="base" hangingPunct="0">
        <a:lnSpc>
          <a:spcPct val="119000"/>
        </a:lnSpc>
        <a:spcBef>
          <a:spcPct val="20000"/>
        </a:spcBef>
        <a:spcAft>
          <a:spcPct val="0"/>
        </a:spcAft>
        <a:buClr>
          <a:schemeClr val="accent1"/>
        </a:buClr>
        <a:buFont typeface="NotesSoft-Bold" pitchFamily="2" charset="0"/>
        <a:buAutoNum type="alphaLcPeriod"/>
        <a:defRPr sz="1600">
          <a:solidFill>
            <a:schemeClr val="bg2"/>
          </a:solidFill>
          <a:latin typeface="+mn-lt"/>
          <a:ea typeface="MS PGothic" pitchFamily="34" charset="-128"/>
        </a:defRPr>
      </a:lvl2pPr>
      <a:lvl3pPr marL="1673225" indent="-419100" algn="l" rtl="0" eaLnBrk="0" fontAlgn="base" hangingPunct="0">
        <a:lnSpc>
          <a:spcPct val="119000"/>
        </a:lnSpc>
        <a:spcBef>
          <a:spcPct val="20000"/>
        </a:spcBef>
        <a:spcAft>
          <a:spcPct val="0"/>
        </a:spcAft>
        <a:buClr>
          <a:schemeClr val="accent1"/>
        </a:buClr>
        <a:buFont typeface="Arial" pitchFamily="34" charset="0"/>
        <a:buChar char="–"/>
        <a:defRPr sz="1600">
          <a:solidFill>
            <a:schemeClr val="bg2"/>
          </a:solidFill>
          <a:latin typeface="+mn-lt"/>
          <a:ea typeface="MS PGothic" pitchFamily="34" charset="-128"/>
        </a:defRPr>
      </a:lvl3pPr>
      <a:lvl4pPr marL="2271713" indent="-419100" algn="l" rtl="0" eaLnBrk="0" fontAlgn="base" hangingPunct="0">
        <a:lnSpc>
          <a:spcPct val="119000"/>
        </a:lnSpc>
        <a:spcBef>
          <a:spcPct val="20000"/>
        </a:spcBef>
        <a:spcAft>
          <a:spcPct val="0"/>
        </a:spcAft>
        <a:buClr>
          <a:schemeClr val="accent1"/>
        </a:buClr>
        <a:buFont typeface="Arial" pitchFamily="34" charset="0"/>
        <a:buChar char="–"/>
        <a:defRPr sz="1600">
          <a:solidFill>
            <a:schemeClr val="bg2"/>
          </a:solidFill>
          <a:latin typeface="+mn-lt"/>
          <a:ea typeface="MS PGothic" pitchFamily="34" charset="-128"/>
        </a:defRPr>
      </a:lvl4pPr>
      <a:lvl5pPr marL="2870200" indent="-419100" algn="l" rtl="0" eaLnBrk="0" fontAlgn="base" hangingPunct="0">
        <a:lnSpc>
          <a:spcPct val="119000"/>
        </a:lnSpc>
        <a:spcBef>
          <a:spcPct val="20000"/>
        </a:spcBef>
        <a:spcAft>
          <a:spcPct val="0"/>
        </a:spcAft>
        <a:buClr>
          <a:schemeClr val="accent1"/>
        </a:buClr>
        <a:buFont typeface="Arial" pitchFamily="34" charset="0"/>
        <a:buChar char="–"/>
        <a:defRPr sz="1600">
          <a:solidFill>
            <a:schemeClr val="bg2"/>
          </a:solidFill>
          <a:latin typeface="+mn-lt"/>
          <a:ea typeface="MS PGothic" pitchFamily="34" charset="-128"/>
        </a:defRPr>
      </a:lvl5pPr>
      <a:lvl6pPr marL="33274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6pPr>
      <a:lvl7pPr marL="37846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7pPr>
      <a:lvl8pPr marL="42418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8pPr>
      <a:lvl9pPr marL="46990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7" descr="PPT_Header0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703386" y="1673225"/>
            <a:ext cx="7760677"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6"/>
          <p:cNvSpPr>
            <a:spLocks noGrp="1" noChangeArrowheads="1"/>
          </p:cNvSpPr>
          <p:nvPr>
            <p:ph type="title"/>
          </p:nvPr>
        </p:nvSpPr>
        <p:spPr bwMode="auto">
          <a:xfrm>
            <a:off x="613997" y="95417"/>
            <a:ext cx="620004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pic>
        <p:nvPicPr>
          <p:cNvPr id="1029" name="Picture 16" descr="signa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0" y="6529388"/>
            <a:ext cx="913960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l" rtl="0" eaLnBrk="0" fontAlgn="base" hangingPunct="0">
        <a:spcBef>
          <a:spcPct val="0"/>
        </a:spcBef>
        <a:spcAft>
          <a:spcPct val="0"/>
        </a:spcAft>
        <a:defRPr sz="2200" b="1">
          <a:solidFill>
            <a:schemeClr val="bg1"/>
          </a:solidFill>
          <a:latin typeface="+mj-lt"/>
          <a:ea typeface="MS PGothic" pitchFamily="34" charset="-128"/>
          <a:cs typeface="ＭＳ Ｐゴシック" charset="0"/>
        </a:defRPr>
      </a:lvl1pPr>
      <a:lvl2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2pPr>
      <a:lvl3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3pPr>
      <a:lvl4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4pPr>
      <a:lvl5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5pPr>
      <a:lvl6pPr marL="457200" algn="l" rtl="0" fontAlgn="base">
        <a:spcBef>
          <a:spcPct val="0"/>
        </a:spcBef>
        <a:spcAft>
          <a:spcPct val="0"/>
        </a:spcAft>
        <a:defRPr sz="2200" b="1">
          <a:solidFill>
            <a:schemeClr val="bg1"/>
          </a:solidFill>
          <a:latin typeface="Verdana" pitchFamily="34" charset="0"/>
        </a:defRPr>
      </a:lvl6pPr>
      <a:lvl7pPr marL="914400" algn="l" rtl="0" fontAlgn="base">
        <a:spcBef>
          <a:spcPct val="0"/>
        </a:spcBef>
        <a:spcAft>
          <a:spcPct val="0"/>
        </a:spcAft>
        <a:defRPr sz="2200" b="1">
          <a:solidFill>
            <a:schemeClr val="bg1"/>
          </a:solidFill>
          <a:latin typeface="Verdana" pitchFamily="34" charset="0"/>
        </a:defRPr>
      </a:lvl7pPr>
      <a:lvl8pPr marL="1371600" algn="l" rtl="0" fontAlgn="base">
        <a:spcBef>
          <a:spcPct val="0"/>
        </a:spcBef>
        <a:spcAft>
          <a:spcPct val="0"/>
        </a:spcAft>
        <a:defRPr sz="2200" b="1">
          <a:solidFill>
            <a:schemeClr val="bg1"/>
          </a:solidFill>
          <a:latin typeface="Verdana" pitchFamily="34" charset="0"/>
        </a:defRPr>
      </a:lvl8pPr>
      <a:lvl9pPr marL="1828800" algn="l" rtl="0" fontAlgn="base">
        <a:spcBef>
          <a:spcPct val="0"/>
        </a:spcBef>
        <a:spcAft>
          <a:spcPct val="0"/>
        </a:spcAft>
        <a:defRPr sz="2200" b="1">
          <a:solidFill>
            <a:schemeClr val="bg1"/>
          </a:solidFill>
          <a:latin typeface="Verdana" pitchFamily="34" charset="0"/>
        </a:defRPr>
      </a:lvl9pPr>
    </p:titleStyle>
    <p:bodyStyle>
      <a:lvl1pPr marL="266700" indent="-266700" algn="l" rtl="0" eaLnBrk="0" fontAlgn="base" hangingPunct="0">
        <a:lnSpc>
          <a:spcPct val="119000"/>
        </a:lnSpc>
        <a:spcBef>
          <a:spcPct val="20000"/>
        </a:spcBef>
        <a:spcAft>
          <a:spcPct val="0"/>
        </a:spcAft>
        <a:buClr>
          <a:schemeClr val="accent1"/>
        </a:buClr>
        <a:buAutoNum type="arabicPeriod"/>
        <a:defRPr sz="1600">
          <a:solidFill>
            <a:schemeClr val="bg2"/>
          </a:solidFill>
          <a:latin typeface="+mn-lt"/>
          <a:ea typeface="MS PGothic" pitchFamily="34" charset="-128"/>
          <a:cs typeface="ＭＳ Ｐゴシック" charset="0"/>
        </a:defRPr>
      </a:lvl1pPr>
      <a:lvl2pPr marL="989013" indent="-419100" algn="l" rtl="0" eaLnBrk="0" fontAlgn="base" hangingPunct="0">
        <a:lnSpc>
          <a:spcPct val="119000"/>
        </a:lnSpc>
        <a:spcBef>
          <a:spcPct val="20000"/>
        </a:spcBef>
        <a:spcAft>
          <a:spcPct val="0"/>
        </a:spcAft>
        <a:buClr>
          <a:schemeClr val="accent1"/>
        </a:buClr>
        <a:buFont typeface="NotesSoft-Bold" pitchFamily="2" charset="0"/>
        <a:buAutoNum type="alphaLcPeriod"/>
        <a:defRPr sz="1600">
          <a:solidFill>
            <a:schemeClr val="bg2"/>
          </a:solidFill>
          <a:latin typeface="+mn-lt"/>
          <a:ea typeface="MS PGothic" pitchFamily="34" charset="-128"/>
        </a:defRPr>
      </a:lvl2pPr>
      <a:lvl3pPr marL="1673225" indent="-419100" algn="l" rtl="0" eaLnBrk="0" fontAlgn="base" hangingPunct="0">
        <a:lnSpc>
          <a:spcPct val="119000"/>
        </a:lnSpc>
        <a:spcBef>
          <a:spcPct val="20000"/>
        </a:spcBef>
        <a:spcAft>
          <a:spcPct val="0"/>
        </a:spcAft>
        <a:buClr>
          <a:schemeClr val="accent1"/>
        </a:buClr>
        <a:buFont typeface="Arial" pitchFamily="34" charset="0"/>
        <a:buChar char="–"/>
        <a:defRPr sz="1600">
          <a:solidFill>
            <a:schemeClr val="bg2"/>
          </a:solidFill>
          <a:latin typeface="+mn-lt"/>
          <a:ea typeface="MS PGothic" pitchFamily="34" charset="-128"/>
        </a:defRPr>
      </a:lvl3pPr>
      <a:lvl4pPr marL="2271713" indent="-419100" algn="l" rtl="0" eaLnBrk="0" fontAlgn="base" hangingPunct="0">
        <a:lnSpc>
          <a:spcPct val="119000"/>
        </a:lnSpc>
        <a:spcBef>
          <a:spcPct val="20000"/>
        </a:spcBef>
        <a:spcAft>
          <a:spcPct val="0"/>
        </a:spcAft>
        <a:buClr>
          <a:schemeClr val="accent1"/>
        </a:buClr>
        <a:buFont typeface="Arial" pitchFamily="34" charset="0"/>
        <a:buChar char="–"/>
        <a:defRPr sz="1600">
          <a:solidFill>
            <a:schemeClr val="bg2"/>
          </a:solidFill>
          <a:latin typeface="+mn-lt"/>
          <a:ea typeface="MS PGothic" pitchFamily="34" charset="-128"/>
        </a:defRPr>
      </a:lvl4pPr>
      <a:lvl5pPr marL="2870200" indent="-419100" algn="l" rtl="0" eaLnBrk="0" fontAlgn="base" hangingPunct="0">
        <a:lnSpc>
          <a:spcPct val="119000"/>
        </a:lnSpc>
        <a:spcBef>
          <a:spcPct val="20000"/>
        </a:spcBef>
        <a:spcAft>
          <a:spcPct val="0"/>
        </a:spcAft>
        <a:buClr>
          <a:schemeClr val="accent1"/>
        </a:buClr>
        <a:buFont typeface="Arial" pitchFamily="34" charset="0"/>
        <a:buChar char="–"/>
        <a:defRPr sz="1600">
          <a:solidFill>
            <a:schemeClr val="bg2"/>
          </a:solidFill>
          <a:latin typeface="+mn-lt"/>
          <a:ea typeface="MS PGothic" pitchFamily="34" charset="-128"/>
        </a:defRPr>
      </a:lvl5pPr>
      <a:lvl6pPr marL="33274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6pPr>
      <a:lvl7pPr marL="37846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7pPr>
      <a:lvl8pPr marL="42418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8pPr>
      <a:lvl9pPr marL="46990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7" descr="PPT_Header0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703386" y="1673225"/>
            <a:ext cx="7760677"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6"/>
          <p:cNvSpPr>
            <a:spLocks noGrp="1" noChangeArrowheads="1"/>
          </p:cNvSpPr>
          <p:nvPr>
            <p:ph type="title"/>
          </p:nvPr>
        </p:nvSpPr>
        <p:spPr bwMode="auto">
          <a:xfrm>
            <a:off x="613997" y="95407"/>
            <a:ext cx="620004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pic>
        <p:nvPicPr>
          <p:cNvPr id="1029" name="Picture 16" descr="signat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5" y="6529388"/>
            <a:ext cx="913960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9" r:id="rId1"/>
  </p:sldLayoutIdLst>
  <p:timing>
    <p:tnLst>
      <p:par>
        <p:cTn id="1" dur="indefinite" restart="never" nodeType="tmRoot"/>
      </p:par>
    </p:tnLst>
  </p:timing>
  <p:hf sldNum="0" hdr="0" dt="0"/>
  <p:txStyles>
    <p:titleStyle>
      <a:lvl1pPr algn="l" rtl="0" eaLnBrk="0" fontAlgn="base" hangingPunct="0">
        <a:spcBef>
          <a:spcPct val="0"/>
        </a:spcBef>
        <a:spcAft>
          <a:spcPct val="0"/>
        </a:spcAft>
        <a:defRPr sz="2200" b="1">
          <a:solidFill>
            <a:schemeClr val="bg1"/>
          </a:solidFill>
          <a:latin typeface="+mj-lt"/>
          <a:ea typeface="MS PGothic" pitchFamily="34" charset="-128"/>
          <a:cs typeface="ＭＳ Ｐゴシック" charset="0"/>
        </a:defRPr>
      </a:lvl1pPr>
      <a:lvl2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2pPr>
      <a:lvl3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3pPr>
      <a:lvl4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4pPr>
      <a:lvl5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5pPr>
      <a:lvl6pPr marL="457200" algn="l" rtl="0" fontAlgn="base">
        <a:spcBef>
          <a:spcPct val="0"/>
        </a:spcBef>
        <a:spcAft>
          <a:spcPct val="0"/>
        </a:spcAft>
        <a:defRPr sz="2200" b="1">
          <a:solidFill>
            <a:schemeClr val="bg1"/>
          </a:solidFill>
          <a:latin typeface="Verdana" pitchFamily="34" charset="0"/>
        </a:defRPr>
      </a:lvl6pPr>
      <a:lvl7pPr marL="914400" algn="l" rtl="0" fontAlgn="base">
        <a:spcBef>
          <a:spcPct val="0"/>
        </a:spcBef>
        <a:spcAft>
          <a:spcPct val="0"/>
        </a:spcAft>
        <a:defRPr sz="2200" b="1">
          <a:solidFill>
            <a:schemeClr val="bg1"/>
          </a:solidFill>
          <a:latin typeface="Verdana" pitchFamily="34" charset="0"/>
        </a:defRPr>
      </a:lvl7pPr>
      <a:lvl8pPr marL="1371600" algn="l" rtl="0" fontAlgn="base">
        <a:spcBef>
          <a:spcPct val="0"/>
        </a:spcBef>
        <a:spcAft>
          <a:spcPct val="0"/>
        </a:spcAft>
        <a:defRPr sz="2200" b="1">
          <a:solidFill>
            <a:schemeClr val="bg1"/>
          </a:solidFill>
          <a:latin typeface="Verdana" pitchFamily="34" charset="0"/>
        </a:defRPr>
      </a:lvl8pPr>
      <a:lvl9pPr marL="1828800" algn="l" rtl="0" fontAlgn="base">
        <a:spcBef>
          <a:spcPct val="0"/>
        </a:spcBef>
        <a:spcAft>
          <a:spcPct val="0"/>
        </a:spcAft>
        <a:defRPr sz="2200" b="1">
          <a:solidFill>
            <a:schemeClr val="bg1"/>
          </a:solidFill>
          <a:latin typeface="Verdana" pitchFamily="34" charset="0"/>
        </a:defRPr>
      </a:lvl9pPr>
    </p:titleStyle>
    <p:bodyStyle>
      <a:lvl1pPr marL="266700" indent="-266700" algn="l" rtl="0" eaLnBrk="0" fontAlgn="base" hangingPunct="0">
        <a:lnSpc>
          <a:spcPct val="119000"/>
        </a:lnSpc>
        <a:spcBef>
          <a:spcPct val="20000"/>
        </a:spcBef>
        <a:spcAft>
          <a:spcPct val="0"/>
        </a:spcAft>
        <a:buClr>
          <a:schemeClr val="accent1"/>
        </a:buClr>
        <a:buAutoNum type="arabicPeriod"/>
        <a:defRPr sz="1600">
          <a:solidFill>
            <a:schemeClr val="bg2"/>
          </a:solidFill>
          <a:latin typeface="+mn-lt"/>
          <a:ea typeface="MS PGothic" pitchFamily="34" charset="-128"/>
          <a:cs typeface="ＭＳ Ｐゴシック" charset="0"/>
        </a:defRPr>
      </a:lvl1pPr>
      <a:lvl2pPr marL="989013" indent="-419100" algn="l" rtl="0" eaLnBrk="0" fontAlgn="base" hangingPunct="0">
        <a:lnSpc>
          <a:spcPct val="119000"/>
        </a:lnSpc>
        <a:spcBef>
          <a:spcPct val="20000"/>
        </a:spcBef>
        <a:spcAft>
          <a:spcPct val="0"/>
        </a:spcAft>
        <a:buClr>
          <a:schemeClr val="accent1"/>
        </a:buClr>
        <a:buFont typeface="NotesSoft-Bold" pitchFamily="2" charset="0"/>
        <a:buAutoNum type="alphaLcPeriod"/>
        <a:defRPr sz="1600">
          <a:solidFill>
            <a:schemeClr val="bg2"/>
          </a:solidFill>
          <a:latin typeface="+mn-lt"/>
          <a:ea typeface="MS PGothic" pitchFamily="34" charset="-128"/>
        </a:defRPr>
      </a:lvl2pPr>
      <a:lvl3pPr marL="1673225" indent="-419100" algn="l" rtl="0" eaLnBrk="0" fontAlgn="base" hangingPunct="0">
        <a:lnSpc>
          <a:spcPct val="119000"/>
        </a:lnSpc>
        <a:spcBef>
          <a:spcPct val="20000"/>
        </a:spcBef>
        <a:spcAft>
          <a:spcPct val="0"/>
        </a:spcAft>
        <a:buClr>
          <a:schemeClr val="accent1"/>
        </a:buClr>
        <a:buFont typeface="Arial" pitchFamily="34" charset="0"/>
        <a:buChar char="–"/>
        <a:defRPr sz="1600">
          <a:solidFill>
            <a:schemeClr val="bg2"/>
          </a:solidFill>
          <a:latin typeface="+mn-lt"/>
          <a:ea typeface="MS PGothic" pitchFamily="34" charset="-128"/>
        </a:defRPr>
      </a:lvl3pPr>
      <a:lvl4pPr marL="2271713" indent="-419100" algn="l" rtl="0" eaLnBrk="0" fontAlgn="base" hangingPunct="0">
        <a:lnSpc>
          <a:spcPct val="119000"/>
        </a:lnSpc>
        <a:spcBef>
          <a:spcPct val="20000"/>
        </a:spcBef>
        <a:spcAft>
          <a:spcPct val="0"/>
        </a:spcAft>
        <a:buClr>
          <a:schemeClr val="accent1"/>
        </a:buClr>
        <a:buFont typeface="Arial" pitchFamily="34" charset="0"/>
        <a:buChar char="–"/>
        <a:defRPr sz="1600">
          <a:solidFill>
            <a:schemeClr val="bg2"/>
          </a:solidFill>
          <a:latin typeface="+mn-lt"/>
          <a:ea typeface="MS PGothic" pitchFamily="34" charset="-128"/>
        </a:defRPr>
      </a:lvl4pPr>
      <a:lvl5pPr marL="2870200" indent="-419100" algn="l" rtl="0" eaLnBrk="0" fontAlgn="base" hangingPunct="0">
        <a:lnSpc>
          <a:spcPct val="119000"/>
        </a:lnSpc>
        <a:spcBef>
          <a:spcPct val="20000"/>
        </a:spcBef>
        <a:spcAft>
          <a:spcPct val="0"/>
        </a:spcAft>
        <a:buClr>
          <a:schemeClr val="accent1"/>
        </a:buClr>
        <a:buFont typeface="Arial" pitchFamily="34" charset="0"/>
        <a:buChar char="–"/>
        <a:defRPr sz="1600">
          <a:solidFill>
            <a:schemeClr val="bg2"/>
          </a:solidFill>
          <a:latin typeface="+mn-lt"/>
          <a:ea typeface="MS PGothic" pitchFamily="34" charset="-128"/>
        </a:defRPr>
      </a:lvl5pPr>
      <a:lvl6pPr marL="33274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6pPr>
      <a:lvl7pPr marL="37846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7pPr>
      <a:lvl8pPr marL="42418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8pPr>
      <a:lvl9pPr marL="46990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7" descr="PPT_Header0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703386" y="1673225"/>
            <a:ext cx="7760677"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6"/>
          <p:cNvSpPr>
            <a:spLocks noGrp="1" noChangeArrowheads="1"/>
          </p:cNvSpPr>
          <p:nvPr>
            <p:ph type="title"/>
          </p:nvPr>
        </p:nvSpPr>
        <p:spPr bwMode="auto">
          <a:xfrm>
            <a:off x="613997" y="95395"/>
            <a:ext cx="620004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pic>
        <p:nvPicPr>
          <p:cNvPr id="1029" name="Picture 16" descr="signa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9" y="6529388"/>
            <a:ext cx="913960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l" rtl="0" eaLnBrk="0" fontAlgn="base" hangingPunct="0">
        <a:spcBef>
          <a:spcPct val="0"/>
        </a:spcBef>
        <a:spcAft>
          <a:spcPct val="0"/>
        </a:spcAft>
        <a:defRPr sz="2200" b="1">
          <a:solidFill>
            <a:schemeClr val="bg1"/>
          </a:solidFill>
          <a:latin typeface="+mj-lt"/>
          <a:ea typeface="MS PGothic" pitchFamily="34" charset="-128"/>
          <a:cs typeface="ＭＳ Ｐゴシック" charset="0"/>
        </a:defRPr>
      </a:lvl1pPr>
      <a:lvl2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2pPr>
      <a:lvl3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3pPr>
      <a:lvl4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4pPr>
      <a:lvl5pPr algn="l" rtl="0" eaLnBrk="0" fontAlgn="base" hangingPunct="0">
        <a:spcBef>
          <a:spcPct val="0"/>
        </a:spcBef>
        <a:spcAft>
          <a:spcPct val="0"/>
        </a:spcAft>
        <a:defRPr sz="2200" b="1">
          <a:solidFill>
            <a:schemeClr val="bg1"/>
          </a:solidFill>
          <a:latin typeface="Verdana" pitchFamily="34" charset="0"/>
          <a:ea typeface="MS PGothic" pitchFamily="34" charset="-128"/>
          <a:cs typeface="ＭＳ Ｐゴシック" charset="0"/>
        </a:defRPr>
      </a:lvl5pPr>
      <a:lvl6pPr marL="457200" algn="l" rtl="0" fontAlgn="base">
        <a:spcBef>
          <a:spcPct val="0"/>
        </a:spcBef>
        <a:spcAft>
          <a:spcPct val="0"/>
        </a:spcAft>
        <a:defRPr sz="2200" b="1">
          <a:solidFill>
            <a:schemeClr val="bg1"/>
          </a:solidFill>
          <a:latin typeface="Verdana" pitchFamily="34" charset="0"/>
        </a:defRPr>
      </a:lvl6pPr>
      <a:lvl7pPr marL="914400" algn="l" rtl="0" fontAlgn="base">
        <a:spcBef>
          <a:spcPct val="0"/>
        </a:spcBef>
        <a:spcAft>
          <a:spcPct val="0"/>
        </a:spcAft>
        <a:defRPr sz="2200" b="1">
          <a:solidFill>
            <a:schemeClr val="bg1"/>
          </a:solidFill>
          <a:latin typeface="Verdana" pitchFamily="34" charset="0"/>
        </a:defRPr>
      </a:lvl7pPr>
      <a:lvl8pPr marL="1371600" algn="l" rtl="0" fontAlgn="base">
        <a:spcBef>
          <a:spcPct val="0"/>
        </a:spcBef>
        <a:spcAft>
          <a:spcPct val="0"/>
        </a:spcAft>
        <a:defRPr sz="2200" b="1">
          <a:solidFill>
            <a:schemeClr val="bg1"/>
          </a:solidFill>
          <a:latin typeface="Verdana" pitchFamily="34" charset="0"/>
        </a:defRPr>
      </a:lvl8pPr>
      <a:lvl9pPr marL="1828800" algn="l" rtl="0" fontAlgn="base">
        <a:spcBef>
          <a:spcPct val="0"/>
        </a:spcBef>
        <a:spcAft>
          <a:spcPct val="0"/>
        </a:spcAft>
        <a:defRPr sz="2200" b="1">
          <a:solidFill>
            <a:schemeClr val="bg1"/>
          </a:solidFill>
          <a:latin typeface="Verdana" pitchFamily="34" charset="0"/>
        </a:defRPr>
      </a:lvl9pPr>
    </p:titleStyle>
    <p:bodyStyle>
      <a:lvl1pPr marL="266700" indent="-266700" algn="l" rtl="0" eaLnBrk="0" fontAlgn="base" hangingPunct="0">
        <a:lnSpc>
          <a:spcPct val="119000"/>
        </a:lnSpc>
        <a:spcBef>
          <a:spcPct val="20000"/>
        </a:spcBef>
        <a:spcAft>
          <a:spcPct val="0"/>
        </a:spcAft>
        <a:buClr>
          <a:schemeClr val="accent1"/>
        </a:buClr>
        <a:buAutoNum type="arabicPeriod"/>
        <a:defRPr sz="1600">
          <a:solidFill>
            <a:schemeClr val="bg2"/>
          </a:solidFill>
          <a:latin typeface="+mn-lt"/>
          <a:ea typeface="MS PGothic" pitchFamily="34" charset="-128"/>
          <a:cs typeface="ＭＳ Ｐゴシック" charset="0"/>
        </a:defRPr>
      </a:lvl1pPr>
      <a:lvl2pPr marL="989013" indent="-419100" algn="l" rtl="0" eaLnBrk="0" fontAlgn="base" hangingPunct="0">
        <a:lnSpc>
          <a:spcPct val="119000"/>
        </a:lnSpc>
        <a:spcBef>
          <a:spcPct val="20000"/>
        </a:spcBef>
        <a:spcAft>
          <a:spcPct val="0"/>
        </a:spcAft>
        <a:buClr>
          <a:schemeClr val="accent1"/>
        </a:buClr>
        <a:buFont typeface="NotesSoft-Bold" pitchFamily="2" charset="0"/>
        <a:buAutoNum type="alphaLcPeriod"/>
        <a:defRPr sz="1600">
          <a:solidFill>
            <a:schemeClr val="bg2"/>
          </a:solidFill>
          <a:latin typeface="+mn-lt"/>
          <a:ea typeface="MS PGothic" pitchFamily="34" charset="-128"/>
        </a:defRPr>
      </a:lvl2pPr>
      <a:lvl3pPr marL="1673225" indent="-419100" algn="l" rtl="0" eaLnBrk="0" fontAlgn="base" hangingPunct="0">
        <a:lnSpc>
          <a:spcPct val="119000"/>
        </a:lnSpc>
        <a:spcBef>
          <a:spcPct val="20000"/>
        </a:spcBef>
        <a:spcAft>
          <a:spcPct val="0"/>
        </a:spcAft>
        <a:buClr>
          <a:schemeClr val="accent1"/>
        </a:buClr>
        <a:buFont typeface="Arial" pitchFamily="34" charset="0"/>
        <a:buChar char="–"/>
        <a:defRPr sz="1600">
          <a:solidFill>
            <a:schemeClr val="bg2"/>
          </a:solidFill>
          <a:latin typeface="+mn-lt"/>
          <a:ea typeface="MS PGothic" pitchFamily="34" charset="-128"/>
        </a:defRPr>
      </a:lvl3pPr>
      <a:lvl4pPr marL="2271713" indent="-419100" algn="l" rtl="0" eaLnBrk="0" fontAlgn="base" hangingPunct="0">
        <a:lnSpc>
          <a:spcPct val="119000"/>
        </a:lnSpc>
        <a:spcBef>
          <a:spcPct val="20000"/>
        </a:spcBef>
        <a:spcAft>
          <a:spcPct val="0"/>
        </a:spcAft>
        <a:buClr>
          <a:schemeClr val="accent1"/>
        </a:buClr>
        <a:buFont typeface="Arial" pitchFamily="34" charset="0"/>
        <a:buChar char="–"/>
        <a:defRPr sz="1600">
          <a:solidFill>
            <a:schemeClr val="bg2"/>
          </a:solidFill>
          <a:latin typeface="+mn-lt"/>
          <a:ea typeface="MS PGothic" pitchFamily="34" charset="-128"/>
        </a:defRPr>
      </a:lvl4pPr>
      <a:lvl5pPr marL="2870200" indent="-419100" algn="l" rtl="0" eaLnBrk="0" fontAlgn="base" hangingPunct="0">
        <a:lnSpc>
          <a:spcPct val="119000"/>
        </a:lnSpc>
        <a:spcBef>
          <a:spcPct val="20000"/>
        </a:spcBef>
        <a:spcAft>
          <a:spcPct val="0"/>
        </a:spcAft>
        <a:buClr>
          <a:schemeClr val="accent1"/>
        </a:buClr>
        <a:buFont typeface="Arial" pitchFamily="34" charset="0"/>
        <a:buChar char="–"/>
        <a:defRPr sz="1600">
          <a:solidFill>
            <a:schemeClr val="bg2"/>
          </a:solidFill>
          <a:latin typeface="+mn-lt"/>
          <a:ea typeface="MS PGothic" pitchFamily="34" charset="-128"/>
        </a:defRPr>
      </a:lvl5pPr>
      <a:lvl6pPr marL="33274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6pPr>
      <a:lvl7pPr marL="37846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7pPr>
      <a:lvl8pPr marL="42418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8pPr>
      <a:lvl9pPr marL="4699000" indent="-419100" algn="l" rtl="0" fontAlgn="base">
        <a:lnSpc>
          <a:spcPct val="119000"/>
        </a:lnSpc>
        <a:spcBef>
          <a:spcPct val="20000"/>
        </a:spcBef>
        <a:spcAft>
          <a:spcPct val="0"/>
        </a:spcAft>
        <a:buClr>
          <a:schemeClr val="accent1"/>
        </a:buClr>
        <a:buFont typeface="Arial"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27.emf"/><Relationship Id="rId5" Type="http://schemas.openxmlformats.org/officeDocument/2006/relationships/oleObject" Target="../embeddings/oleObject2.bin"/><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hyperlink" Target="http://earth.esa.int/gscb/ltdp/EuropeanLTDPCommonGuidelines_Issue2.0.pdf"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earth.esa.int/gscb/ltdp/LTDP_PDSC_4.0.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diagramLayout" Target="../diagrams/layout1.xml"/><Relationship Id="rId7" Type="http://schemas.openxmlformats.org/officeDocument/2006/relationships/image" Target="../media/image38.jpeg"/><Relationship Id="rId2" Type="http://schemas.openxmlformats.org/officeDocument/2006/relationships/diagramData" Target="../diagrams/data1.xml"/><Relationship Id="rId1" Type="http://schemas.openxmlformats.org/officeDocument/2006/relationships/slideLayout" Target="../slideLayouts/slideLayout59.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41.jpeg"/><Relationship Id="rId4" Type="http://schemas.openxmlformats.org/officeDocument/2006/relationships/diagramQuickStyle" Target="../diagrams/quickStyle1.xml"/><Relationship Id="rId9" Type="http://schemas.openxmlformats.org/officeDocument/2006/relationships/image" Target="../media/image40.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4.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hyperlink" Target="http://www.scidip-es.eu/" TargetMode="External"/><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7.jpeg"/><Relationship Id="rId5" Type="http://schemas.openxmlformats.org/officeDocument/2006/relationships/image" Target="../media/image16.gif"/><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p:txBody>
          <a:bodyPr/>
          <a:lstStyle/>
          <a:p>
            <a:r>
              <a:rPr lang="ca-ES" dirty="0" err="1" smtClean="0"/>
              <a:t>Preservación</a:t>
            </a:r>
            <a:r>
              <a:rPr lang="ca-ES" dirty="0" smtClean="0"/>
              <a:t> de </a:t>
            </a:r>
            <a:r>
              <a:rPr lang="ca-ES" dirty="0" err="1" smtClean="0"/>
              <a:t>datos</a:t>
            </a:r>
            <a:r>
              <a:rPr lang="ca-ES" dirty="0" smtClean="0"/>
              <a:t> </a:t>
            </a:r>
            <a:r>
              <a:rPr lang="ca-ES" dirty="0" err="1" smtClean="0"/>
              <a:t>digitales</a:t>
            </a:r>
            <a:r>
              <a:rPr lang="ca-ES" dirty="0" smtClean="0"/>
              <a:t> a largo </a:t>
            </a:r>
            <a:r>
              <a:rPr lang="ca-ES" dirty="0" err="1" smtClean="0"/>
              <a:t>plazo</a:t>
            </a:r>
            <a:endParaRPr lang="en-US" dirty="0"/>
          </a:p>
        </p:txBody>
      </p:sp>
      <p:sp>
        <p:nvSpPr>
          <p:cNvPr id="7" name="Subtítulo 6"/>
          <p:cNvSpPr>
            <a:spLocks noGrp="1"/>
          </p:cNvSpPr>
          <p:nvPr>
            <p:ph type="subTitle" idx="1"/>
          </p:nvPr>
        </p:nvSpPr>
        <p:spPr/>
        <p:txBody>
          <a:bodyPr/>
          <a:lstStyle/>
          <a:p>
            <a:r>
              <a:rPr lang="es-ES" sz="2400" dirty="0" smtClean="0"/>
              <a:t>José-Luis Colomer</a:t>
            </a:r>
          </a:p>
          <a:p>
            <a:r>
              <a:rPr lang="es-ES" smtClean="0"/>
              <a:t>3ª Reunión </a:t>
            </a:r>
            <a:r>
              <a:rPr lang="es-ES" dirty="0" smtClean="0"/>
              <a:t>de Comisiones Técnicas del IPGH</a:t>
            </a:r>
          </a:p>
          <a:p>
            <a:r>
              <a:rPr lang="es-ES" dirty="0" smtClean="0"/>
              <a:t>México – Junio 2015</a:t>
            </a:r>
          </a:p>
        </p:txBody>
      </p:sp>
      <p:sp>
        <p:nvSpPr>
          <p:cNvPr id="5" name="Marcador de pie de página 4"/>
          <p:cNvSpPr>
            <a:spLocks noGrp="1"/>
          </p:cNvSpPr>
          <p:nvPr>
            <p:ph type="ftr" sz="quarter" idx="11"/>
          </p:nvPr>
        </p:nvSpPr>
        <p:spPr>
          <a:xfrm>
            <a:off x="1681" y="6483350"/>
            <a:ext cx="9142319" cy="360362"/>
          </a:xfrm>
        </p:spPr>
        <p:txBody>
          <a:bodyPr/>
          <a:lstStyle/>
          <a:p>
            <a:r>
              <a:rPr lang="es-ES" dirty="0" err="1" smtClean="0"/>
              <a:t>J.L.Colomer</a:t>
            </a:r>
            <a:r>
              <a:rPr lang="es-ES" dirty="0" smtClean="0"/>
              <a:t> 		IPGH – Junio 2015                   		</a:t>
            </a:r>
            <a:endParaRPr lang="es-ES" dirty="0"/>
          </a:p>
        </p:txBody>
      </p:sp>
      <p:sp>
        <p:nvSpPr>
          <p:cNvPr id="4" name="Marcador de número de diapositiva 3"/>
          <p:cNvSpPr>
            <a:spLocks noGrp="1"/>
          </p:cNvSpPr>
          <p:nvPr>
            <p:ph type="sldNum" sz="quarter" idx="12"/>
          </p:nvPr>
        </p:nvSpPr>
        <p:spPr/>
        <p:txBody>
          <a:bodyPr/>
          <a:lstStyle/>
          <a:p>
            <a:pPr>
              <a:defRPr/>
            </a:pPr>
            <a:fld id="{22374453-05AF-4D7E-B7ED-DD1143F7E51B}" type="slidenum">
              <a:rPr lang="es-ES" smtClean="0"/>
              <a:pPr>
                <a:defRPr/>
              </a:pPr>
              <a:t>1</a:t>
            </a:fld>
            <a:endParaRPr lang="es-ES"/>
          </a:p>
        </p:txBody>
      </p:sp>
    </p:spTree>
    <p:extLst>
      <p:ext uri="{BB962C8B-B14F-4D97-AF65-F5344CB8AC3E}">
        <p14:creationId xmlns:p14="http://schemas.microsoft.com/office/powerpoint/2010/main" val="276136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4"/>
          <p:cNvSpPr>
            <a:spLocks noGrp="1"/>
          </p:cNvSpPr>
          <p:nvPr>
            <p:ph type="sldNum" sz="quarter" idx="11"/>
          </p:nvPr>
        </p:nvSpPr>
        <p:spPr/>
        <p:txBody>
          <a:bodyPr/>
          <a:lstStyle/>
          <a:p>
            <a:fld id="{42962F59-D646-443F-A142-236C30A303DD}" type="slidenum">
              <a:rPr lang="es-ES" altLang="en-US">
                <a:solidFill>
                  <a:srgbClr val="000000"/>
                </a:solidFill>
              </a:rPr>
              <a:pPr/>
              <a:t>10</a:t>
            </a:fld>
            <a:endParaRPr lang="es-ES" altLang="en-US">
              <a:solidFill>
                <a:srgbClr val="000000"/>
              </a:solidFill>
            </a:endParaRPr>
          </a:p>
        </p:txBody>
      </p:sp>
      <p:pic>
        <p:nvPicPr>
          <p:cNvPr id="311299" name="Picture 3" descr="volcan">
            <a:hlinkClick r:id="" action="ppaction://noaction" highlightClick="1"/>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1233488"/>
            <a:ext cx="4859337" cy="4859337"/>
          </a:xfrm>
          <a:prstGeom prst="rect">
            <a:avLst/>
          </a:prstGeom>
          <a:noFill/>
          <a:extLst>
            <a:ext uri="{909E8E84-426E-40DD-AFC4-6F175D3DCCD1}">
              <a14:hiddenFill xmlns:a14="http://schemas.microsoft.com/office/drawing/2010/main">
                <a:solidFill>
                  <a:srgbClr val="FFFFFF"/>
                </a:solidFill>
              </a14:hiddenFill>
            </a:ext>
          </a:extLst>
        </p:spPr>
      </p:pic>
      <p:sp>
        <p:nvSpPr>
          <p:cNvPr id="311301" name="Text Box 5"/>
          <p:cNvSpPr txBox="1">
            <a:spLocks noChangeArrowheads="1"/>
          </p:cNvSpPr>
          <p:nvPr/>
        </p:nvSpPr>
        <p:spPr bwMode="auto">
          <a:xfrm>
            <a:off x="1028564" y="5970432"/>
            <a:ext cx="70037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spcBef>
                <a:spcPct val="0"/>
              </a:spcBef>
              <a:spcAft>
                <a:spcPct val="0"/>
              </a:spcAft>
            </a:pPr>
            <a:r>
              <a:rPr lang="es-ES" altLang="en-US" sz="1800" b="0" dirty="0" smtClean="0">
                <a:solidFill>
                  <a:srgbClr val="000000"/>
                </a:solidFill>
                <a:latin typeface="Optima*" pitchFamily="34" charset="0"/>
                <a:sym typeface="Symbol" panose="05050102010706020507" pitchFamily="18" charset="2"/>
              </a:rPr>
              <a:t>Evolución temporal de la deformación </a:t>
            </a:r>
            <a:r>
              <a:rPr lang="es-ES_tradnl" altLang="en-US" sz="1800" b="0" dirty="0" smtClean="0">
                <a:solidFill>
                  <a:srgbClr val="000000"/>
                </a:solidFill>
                <a:latin typeface="Optima*" pitchFamily="34" charset="0"/>
                <a:sym typeface="Symbol" panose="05050102010706020507" pitchFamily="18" charset="2"/>
              </a:rPr>
              <a:t>en los </a:t>
            </a:r>
            <a:r>
              <a:rPr lang="es-ES" altLang="en-US" sz="1800" b="0" dirty="0" err="1" smtClean="0">
                <a:solidFill>
                  <a:srgbClr val="000000"/>
                </a:solidFill>
                <a:latin typeface="Optima*" pitchFamily="34" charset="0"/>
                <a:sym typeface="Symbol" panose="05050102010706020507" pitchFamily="18" charset="2"/>
              </a:rPr>
              <a:t>volc</a:t>
            </a:r>
            <a:r>
              <a:rPr lang="es-ES_tradnl" altLang="en-US" sz="1800" b="0" dirty="0" smtClean="0">
                <a:solidFill>
                  <a:srgbClr val="000000"/>
                </a:solidFill>
                <a:latin typeface="Optima*" pitchFamily="34" charset="0"/>
                <a:sym typeface="Symbol" panose="05050102010706020507" pitchFamily="18" charset="2"/>
              </a:rPr>
              <a:t>a</a:t>
            </a:r>
            <a:r>
              <a:rPr lang="es-ES" altLang="en-US" sz="1800" b="0" dirty="0" smtClean="0">
                <a:solidFill>
                  <a:srgbClr val="000000"/>
                </a:solidFill>
                <a:latin typeface="Optima*" pitchFamily="34" charset="0"/>
                <a:sym typeface="Symbol" panose="05050102010706020507" pitchFamily="18" charset="2"/>
              </a:rPr>
              <a:t>n</a:t>
            </a:r>
            <a:r>
              <a:rPr lang="es-ES_tradnl" altLang="en-US" sz="1800" b="0" dirty="0" smtClean="0">
                <a:solidFill>
                  <a:srgbClr val="000000"/>
                </a:solidFill>
                <a:latin typeface="Optima*" pitchFamily="34" charset="0"/>
                <a:sym typeface="Symbol" panose="05050102010706020507" pitchFamily="18" charset="2"/>
              </a:rPr>
              <a:t>es</a:t>
            </a:r>
            <a:r>
              <a:rPr lang="es-ES" altLang="en-US" sz="1800" b="0" dirty="0" smtClean="0">
                <a:solidFill>
                  <a:srgbClr val="000000"/>
                </a:solidFill>
                <a:latin typeface="Optima*" pitchFamily="34" charset="0"/>
                <a:sym typeface="Symbol" panose="05050102010706020507" pitchFamily="18" charset="2"/>
              </a:rPr>
              <a:t> Etna (Italia)</a:t>
            </a:r>
            <a:r>
              <a:rPr lang="es-ES_tradnl" altLang="en-US" sz="1800" b="0" dirty="0" smtClean="0">
                <a:solidFill>
                  <a:srgbClr val="000000"/>
                </a:solidFill>
                <a:latin typeface="Optima*" pitchFamily="34" charset="0"/>
                <a:sym typeface="Symbol" panose="05050102010706020507" pitchFamily="18" charset="2"/>
              </a:rPr>
              <a:t> y </a:t>
            </a:r>
            <a:r>
              <a:rPr lang="es-ES_tradnl" altLang="en-US" sz="1800" b="0" dirty="0" err="1" smtClean="0">
                <a:solidFill>
                  <a:srgbClr val="000000"/>
                </a:solidFill>
                <a:latin typeface="Optima*" pitchFamily="34" charset="0"/>
                <a:sym typeface="Symbol" panose="05050102010706020507" pitchFamily="18" charset="2"/>
              </a:rPr>
              <a:t>Popocatepetl</a:t>
            </a:r>
            <a:r>
              <a:rPr lang="es-ES_tradnl" altLang="en-US" sz="1800" b="0" dirty="0">
                <a:solidFill>
                  <a:srgbClr val="000000"/>
                </a:solidFill>
                <a:latin typeface="Optima*" pitchFamily="34" charset="0"/>
                <a:sym typeface="Symbol" panose="05050102010706020507" pitchFamily="18" charset="2"/>
              </a:rPr>
              <a:t> y</a:t>
            </a:r>
            <a:r>
              <a:rPr lang="es-ES_tradnl" altLang="en-US" sz="1800" b="0" dirty="0" smtClean="0">
                <a:solidFill>
                  <a:srgbClr val="000000"/>
                </a:solidFill>
                <a:latin typeface="Optima*" pitchFamily="34" charset="0"/>
                <a:sym typeface="Symbol" panose="05050102010706020507" pitchFamily="18" charset="2"/>
              </a:rPr>
              <a:t> </a:t>
            </a:r>
            <a:r>
              <a:rPr lang="es-ES_tradnl" altLang="en-US" sz="1800" b="0" dirty="0" err="1" smtClean="0">
                <a:solidFill>
                  <a:srgbClr val="000000"/>
                </a:solidFill>
                <a:latin typeface="Optima*" pitchFamily="34" charset="0"/>
                <a:sym typeface="Symbol" panose="05050102010706020507" pitchFamily="18" charset="2"/>
              </a:rPr>
              <a:t>Iztaccihuatl</a:t>
            </a:r>
            <a:r>
              <a:rPr lang="es-ES_tradnl" altLang="en-US" sz="1800" b="0" dirty="0" smtClean="0">
                <a:solidFill>
                  <a:srgbClr val="000000"/>
                </a:solidFill>
                <a:latin typeface="Optima*" pitchFamily="34" charset="0"/>
                <a:sym typeface="Symbol" panose="05050102010706020507" pitchFamily="18" charset="2"/>
              </a:rPr>
              <a:t> (México)</a:t>
            </a:r>
          </a:p>
        </p:txBody>
      </p:sp>
      <p:pic>
        <p:nvPicPr>
          <p:cNvPr id="311302" name="Picture 6" descr="anim_volc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9138"/>
            <a:ext cx="4851400" cy="3640137"/>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527139" y="457360"/>
            <a:ext cx="8648521" cy="605550"/>
          </a:xfrm>
          <a:prstGeom prst="rect">
            <a:avLst/>
          </a:prstGeom>
        </p:spPr>
        <p:txBody>
          <a:bodyPr wrap="none">
            <a:spAutoFit/>
          </a:bodyPr>
          <a:lstStyle/>
          <a:p>
            <a:pPr algn="r"/>
            <a:r>
              <a:rPr lang="es-ES_tradnl" altLang="en-US" sz="2400" dirty="0" err="1"/>
              <a:t>DInSAR</a:t>
            </a:r>
            <a:r>
              <a:rPr lang="es-ES_tradnl" altLang="en-US" sz="2400" dirty="0"/>
              <a:t> satelital para monitorear movimientos del terreno</a:t>
            </a:r>
            <a:endParaRPr lang="en-US" sz="2400" dirty="0"/>
          </a:p>
        </p:txBody>
      </p:sp>
    </p:spTree>
    <p:extLst>
      <p:ext uri="{BB962C8B-B14F-4D97-AF65-F5344CB8AC3E}">
        <p14:creationId xmlns:p14="http://schemas.microsoft.com/office/powerpoint/2010/main" val="2849497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83" name="Rectangle 11"/>
          <p:cNvSpPr>
            <a:spLocks noGrp="1" noChangeArrowheads="1"/>
          </p:cNvSpPr>
          <p:nvPr>
            <p:ph type="title"/>
          </p:nvPr>
        </p:nvSpPr>
        <p:spPr/>
        <p:txBody>
          <a:bodyPr/>
          <a:lstStyle/>
          <a:p>
            <a:r>
              <a:rPr lang="en-US" altLang="en-US">
                <a:solidFill>
                  <a:srgbClr val="2A11DF"/>
                </a:solidFill>
              </a:rPr>
              <a:t>Sallent</a:t>
            </a:r>
            <a:endParaRPr lang="es-ES" altLang="en-US">
              <a:solidFill>
                <a:srgbClr val="2A11DF"/>
              </a:solidFill>
            </a:endParaRPr>
          </a:p>
        </p:txBody>
      </p:sp>
      <p:pic>
        <p:nvPicPr>
          <p:cNvPr id="79887" name="Picture 15" descr="esquerdas"/>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0" y="0"/>
            <a:ext cx="4030663" cy="5445125"/>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Marcador de número de diapositiva 4"/>
          <p:cNvSpPr>
            <a:spLocks noGrp="1"/>
          </p:cNvSpPr>
          <p:nvPr>
            <p:ph type="sldNum" sz="quarter" idx="12"/>
          </p:nvPr>
        </p:nvSpPr>
        <p:spPr/>
        <p:txBody>
          <a:bodyPr/>
          <a:lstStyle/>
          <a:p>
            <a:fld id="{2B8DD4E5-9CE7-45FF-BFCA-75F5B91A1EC2}" type="slidenum">
              <a:rPr lang="es-ES" altLang="en-US">
                <a:solidFill>
                  <a:srgbClr val="000000"/>
                </a:solidFill>
              </a:rPr>
              <a:pPr/>
              <a:t>11</a:t>
            </a:fld>
            <a:endParaRPr lang="es-ES" altLang="en-US">
              <a:solidFill>
                <a:srgbClr val="000000"/>
              </a:solidFill>
            </a:endParaRPr>
          </a:p>
        </p:txBody>
      </p:sp>
      <p:pic>
        <p:nvPicPr>
          <p:cNvPr id="79874" name="Picture 2" descr="corbes_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4000" y="0"/>
            <a:ext cx="5080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9876" name="Text Box 4"/>
          <p:cNvSpPr txBox="1">
            <a:spLocks noChangeArrowheads="1"/>
          </p:cNvSpPr>
          <p:nvPr/>
        </p:nvSpPr>
        <p:spPr bwMode="auto">
          <a:xfrm>
            <a:off x="323062" y="5711824"/>
            <a:ext cx="3529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00000"/>
              </a:lnSpc>
              <a:spcBef>
                <a:spcPct val="0"/>
              </a:spcBef>
              <a:spcAft>
                <a:spcPct val="0"/>
              </a:spcAft>
            </a:pPr>
            <a:r>
              <a:rPr lang="es-ES_tradnl" altLang="en-US" sz="2000" b="0" dirty="0" smtClean="0">
                <a:solidFill>
                  <a:srgbClr val="000000"/>
                </a:solidFill>
                <a:latin typeface="Arial" panose="020B0604020202020204" pitchFamily="34" charset="0"/>
              </a:rPr>
              <a:t>Barrio de la Estación - </a:t>
            </a:r>
            <a:r>
              <a:rPr lang="es-ES_tradnl" altLang="en-US" sz="2000" b="0" dirty="0" err="1" smtClean="0">
                <a:solidFill>
                  <a:srgbClr val="000000"/>
                </a:solidFill>
                <a:latin typeface="Arial" panose="020B0604020202020204" pitchFamily="34" charset="0"/>
              </a:rPr>
              <a:t>Sallent</a:t>
            </a:r>
            <a:endParaRPr lang="es-ES" altLang="en-US" sz="2000" b="0" dirty="0" smtClean="0">
              <a:solidFill>
                <a:srgbClr val="000000"/>
              </a:solidFill>
              <a:latin typeface="Arial" panose="020B0604020202020204" pitchFamily="34" charset="0"/>
            </a:endParaRPr>
          </a:p>
        </p:txBody>
      </p:sp>
      <p:sp>
        <p:nvSpPr>
          <p:cNvPr id="79878" name="Line 6"/>
          <p:cNvSpPr>
            <a:spLocks noChangeShapeType="1"/>
          </p:cNvSpPr>
          <p:nvPr/>
        </p:nvSpPr>
        <p:spPr bwMode="auto">
          <a:xfrm>
            <a:off x="2438400" y="1828800"/>
            <a:ext cx="609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00000"/>
              </a:lnSpc>
              <a:spcBef>
                <a:spcPct val="0"/>
              </a:spcBef>
              <a:spcAft>
                <a:spcPct val="0"/>
              </a:spcAft>
            </a:pPr>
            <a:endParaRPr lang="en-US" sz="2400" b="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3907836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smtClean="0"/>
              <a:t>Retorno al </a:t>
            </a:r>
            <a:r>
              <a:rPr lang="ca-ES" dirty="0" err="1" smtClean="0"/>
              <a:t>pasado</a:t>
            </a:r>
            <a:endParaRPr lang="en-US" dirty="0"/>
          </a:p>
        </p:txBody>
      </p:sp>
      <p:sp>
        <p:nvSpPr>
          <p:cNvPr id="18" name="Marcador de número de diapositiva 2"/>
          <p:cNvSpPr>
            <a:spLocks noGrp="1"/>
          </p:cNvSpPr>
          <p:nvPr>
            <p:ph type="sldNum" sz="quarter" idx="10"/>
          </p:nvPr>
        </p:nvSpPr>
        <p:spPr/>
        <p:txBody>
          <a:bodyPr/>
          <a:lstStyle/>
          <a:p>
            <a:fld id="{8AD52363-8278-4F49-A6C5-CA0469300EC3}" type="slidenum">
              <a:rPr lang="es-ES" altLang="en-US">
                <a:solidFill>
                  <a:srgbClr val="000000"/>
                </a:solidFill>
              </a:rPr>
              <a:pPr/>
              <a:t>12</a:t>
            </a:fld>
            <a:endParaRPr lang="es-ES" altLang="en-US">
              <a:solidFill>
                <a:srgbClr val="000000"/>
              </a:solidFill>
            </a:endParaRPr>
          </a:p>
        </p:txBody>
      </p:sp>
      <p:sp>
        <p:nvSpPr>
          <p:cNvPr id="137220" name="Rectangle 4"/>
          <p:cNvSpPr>
            <a:spLocks noChangeArrowheads="1"/>
          </p:cNvSpPr>
          <p:nvPr/>
        </p:nvSpPr>
        <p:spPr bwMode="auto">
          <a:xfrm>
            <a:off x="0" y="1835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lnSpc>
                <a:spcPct val="100000"/>
              </a:lnSpc>
              <a:spcBef>
                <a:spcPct val="0"/>
              </a:spcBef>
              <a:spcAft>
                <a:spcPct val="0"/>
              </a:spcAft>
            </a:pPr>
            <a:endParaRPr lang="en-US" sz="2400" b="0" smtClean="0">
              <a:solidFill>
                <a:srgbClr val="000000"/>
              </a:solidFill>
              <a:latin typeface="Arial" panose="020B0604020202020204" pitchFamily="34" charset="0"/>
            </a:endParaRPr>
          </a:p>
        </p:txBody>
      </p:sp>
      <p:sp>
        <p:nvSpPr>
          <p:cNvPr id="137221" name="Rectangle 5"/>
          <p:cNvSpPr>
            <a:spLocks noChangeArrowheads="1"/>
          </p:cNvSpPr>
          <p:nvPr/>
        </p:nvSpPr>
        <p:spPr bwMode="auto">
          <a:xfrm>
            <a:off x="0" y="4778375"/>
            <a:ext cx="2762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lnSpc>
                <a:spcPct val="100000"/>
              </a:lnSpc>
              <a:spcBef>
                <a:spcPct val="0"/>
              </a:spcBef>
              <a:spcAft>
                <a:spcPct val="0"/>
              </a:spcAft>
            </a:pPr>
            <a:r>
              <a:rPr lang="es-ES" altLang="en-US" sz="1000" b="0" smtClean="0">
                <a:solidFill>
                  <a:srgbClr val="000000"/>
                </a:solidFill>
                <a:latin typeface="Times New Roman" panose="02020603050405020304" pitchFamily="18" charset="0"/>
                <a:cs typeface="Times New Roman" panose="02020603050405020304" pitchFamily="18" charset="0"/>
              </a:rPr>
              <a:t>  </a:t>
            </a:r>
            <a:r>
              <a:rPr lang="es-ES" altLang="en-US" sz="900" b="0" smtClean="0">
                <a:solidFill>
                  <a:srgbClr val="000000"/>
                </a:solidFill>
                <a:latin typeface="Times New Roman" panose="02020603050405020304" pitchFamily="18" charset="0"/>
              </a:rPr>
              <a:t> </a:t>
            </a:r>
            <a:endParaRPr lang="es-ES" altLang="en-US" sz="2400" b="0" smtClean="0">
              <a:solidFill>
                <a:srgbClr val="000000"/>
              </a:solidFill>
              <a:latin typeface="Times New Roman" panose="02020603050405020304" pitchFamily="18" charset="0"/>
            </a:endParaRPr>
          </a:p>
        </p:txBody>
      </p:sp>
      <p:graphicFrame>
        <p:nvGraphicFramePr>
          <p:cNvPr id="137227" name="Object 11"/>
          <p:cNvGraphicFramePr>
            <a:graphicFrameLocks noChangeAspect="1"/>
          </p:cNvGraphicFramePr>
          <p:nvPr>
            <p:extLst>
              <p:ext uri="{D42A27DB-BD31-4B8C-83A1-F6EECF244321}">
                <p14:modId xmlns:p14="http://schemas.microsoft.com/office/powerpoint/2010/main" val="1274454682"/>
              </p:ext>
            </p:extLst>
          </p:nvPr>
        </p:nvGraphicFramePr>
        <p:xfrm>
          <a:off x="3156040" y="1045140"/>
          <a:ext cx="6022304" cy="3708550"/>
        </p:xfrm>
        <a:graphic>
          <a:graphicData uri="http://schemas.openxmlformats.org/presentationml/2006/ole">
            <mc:AlternateContent xmlns:mc="http://schemas.openxmlformats.org/markup-compatibility/2006">
              <mc:Choice xmlns:v="urn:schemas-microsoft-com:vml" Requires="v">
                <p:oleObj spid="_x0000_s1306" name="Gráfico" r:id="rId3" imgW="6248400" imgH="3886403" progId="Excel.Chart.8">
                  <p:embed/>
                </p:oleObj>
              </mc:Choice>
              <mc:Fallback>
                <p:oleObj name="Gráfico" r:id="rId3" imgW="6248400" imgH="3886403" progId="Excel.Chart.8">
                  <p:embed/>
                  <p:pic>
                    <p:nvPicPr>
                      <p:cNvPr id="0" name=""/>
                      <p:cNvPicPr>
                        <a:picLocks noRot="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6040" y="1045140"/>
                        <a:ext cx="6022304" cy="3708550"/>
                      </a:xfrm>
                      <a:prstGeom prst="rect">
                        <a:avLst/>
                      </a:prstGeom>
                      <a:noFill/>
                      <a:ln>
                        <a:noFill/>
                      </a:ln>
                      <a:effectLst/>
                      <a:extLst/>
                    </p:spPr>
                  </p:pic>
                </p:oleObj>
              </mc:Fallback>
            </mc:AlternateContent>
          </a:graphicData>
        </a:graphic>
      </p:graphicFrame>
      <p:graphicFrame>
        <p:nvGraphicFramePr>
          <p:cNvPr id="137228" name="Object 12"/>
          <p:cNvGraphicFramePr>
            <a:graphicFrameLocks noChangeAspect="1"/>
          </p:cNvGraphicFramePr>
          <p:nvPr>
            <p:extLst>
              <p:ext uri="{D42A27DB-BD31-4B8C-83A1-F6EECF244321}">
                <p14:modId xmlns:p14="http://schemas.microsoft.com/office/powerpoint/2010/main" val="4077074715"/>
              </p:ext>
            </p:extLst>
          </p:nvPr>
        </p:nvGraphicFramePr>
        <p:xfrm>
          <a:off x="34345" y="2978122"/>
          <a:ext cx="6214056" cy="3831827"/>
        </p:xfrm>
        <a:graphic>
          <a:graphicData uri="http://schemas.openxmlformats.org/presentationml/2006/ole">
            <mc:AlternateContent xmlns:mc="http://schemas.openxmlformats.org/markup-compatibility/2006">
              <mc:Choice xmlns:v="urn:schemas-microsoft-com:vml" Requires="v">
                <p:oleObj spid="_x0000_s1307" name="Gráfico" r:id="rId5" imgW="5886450" imgH="3629152" progId="Excel.Chart.8">
                  <p:embed/>
                </p:oleObj>
              </mc:Choice>
              <mc:Fallback>
                <p:oleObj name="Gráfico" r:id="rId5" imgW="5886450" imgH="3629152"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45" y="2978122"/>
                        <a:ext cx="6214056" cy="3831827"/>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272914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98180" y="95251"/>
            <a:ext cx="6988419" cy="679450"/>
          </a:xfrm>
        </p:spPr>
        <p:txBody>
          <a:bodyPr/>
          <a:lstStyle/>
          <a:p>
            <a:r>
              <a:rPr lang="en-US" dirty="0" smtClean="0">
                <a:latin typeface="Verdana" charset="0"/>
                <a:ea typeface="ＭＳ Ｐゴシック" charset="0"/>
              </a:rPr>
              <a:t>ESA Long Term Data Preservation Program</a:t>
            </a:r>
            <a:endParaRPr lang="en-US" dirty="0">
              <a:latin typeface="Verdana" charset="0"/>
              <a:ea typeface="ＭＳ Ｐゴシック" charset="0"/>
            </a:endParaRPr>
          </a:p>
        </p:txBody>
      </p:sp>
      <p:sp>
        <p:nvSpPr>
          <p:cNvPr id="3" name="Content Placeholder 2"/>
          <p:cNvSpPr>
            <a:spLocks noGrp="1"/>
          </p:cNvSpPr>
          <p:nvPr>
            <p:ph idx="1"/>
          </p:nvPr>
        </p:nvSpPr>
        <p:spPr>
          <a:xfrm>
            <a:off x="164129" y="914400"/>
            <a:ext cx="8856663" cy="5306458"/>
          </a:xfrm>
        </p:spPr>
        <p:txBody>
          <a:bodyPr/>
          <a:lstStyle/>
          <a:p>
            <a:pPr marL="342900" lvl="1" indent="-342900" algn="just">
              <a:lnSpc>
                <a:spcPct val="100000"/>
              </a:lnSpc>
              <a:spcBef>
                <a:spcPts val="600"/>
              </a:spcBef>
              <a:spcAft>
                <a:spcPts val="1200"/>
              </a:spcAft>
              <a:buFont typeface="Arial"/>
              <a:buChar char="•"/>
              <a:defRPr/>
            </a:pPr>
            <a:endParaRPr lang="en-GB" sz="2400" i="1" u="sng" dirty="0" smtClean="0">
              <a:solidFill>
                <a:srgbClr val="000000"/>
              </a:solidFill>
              <a:cs typeface="ＭＳ Ｐゴシック" charset="0"/>
            </a:endParaRPr>
          </a:p>
          <a:p>
            <a:pPr marL="342900" lvl="1" indent="-342900" algn="just">
              <a:lnSpc>
                <a:spcPct val="100000"/>
              </a:lnSpc>
              <a:spcBef>
                <a:spcPts val="600"/>
              </a:spcBef>
              <a:spcAft>
                <a:spcPts val="1200"/>
              </a:spcAft>
              <a:buFont typeface="Arial"/>
              <a:buChar char="•"/>
              <a:defRPr/>
            </a:pPr>
            <a:r>
              <a:rPr lang="en-GB" sz="2400" i="1" u="sng" dirty="0" smtClean="0">
                <a:solidFill>
                  <a:srgbClr val="000000"/>
                </a:solidFill>
                <a:cs typeface="ＭＳ Ｐゴシック" charset="0"/>
              </a:rPr>
              <a:t>Preserve ESA’s assets in Science data from space</a:t>
            </a:r>
            <a:r>
              <a:rPr lang="en-GB" sz="2400" dirty="0" smtClean="0">
                <a:solidFill>
                  <a:srgbClr val="000000"/>
                </a:solidFill>
                <a:cs typeface="ＭＳ Ｐゴシック" charset="0"/>
              </a:rPr>
              <a:t>: </a:t>
            </a:r>
            <a:r>
              <a:rPr lang="en-US" sz="2400" dirty="0" smtClean="0">
                <a:solidFill>
                  <a:srgbClr val="000000"/>
                </a:solidFill>
                <a:cs typeface="ＭＳ Ｐゴシック" charset="0"/>
              </a:rPr>
              <a:t>EO data records and associated information</a:t>
            </a:r>
          </a:p>
          <a:p>
            <a:pPr marL="342900" lvl="1" indent="-342900" algn="just">
              <a:lnSpc>
                <a:spcPct val="100000"/>
              </a:lnSpc>
              <a:spcBef>
                <a:spcPts val="600"/>
              </a:spcBef>
              <a:spcAft>
                <a:spcPts val="1200"/>
              </a:spcAft>
              <a:buFont typeface="Arial"/>
              <a:buChar char="•"/>
              <a:defRPr/>
            </a:pPr>
            <a:r>
              <a:rPr lang="en-US" sz="2400" dirty="0" smtClean="0">
                <a:solidFill>
                  <a:srgbClr val="000000"/>
                </a:solidFill>
                <a:cs typeface="ＭＳ Ｐゴシック" charset="0"/>
              </a:rPr>
              <a:t>Facilitate their accessibility and usability</a:t>
            </a:r>
          </a:p>
          <a:p>
            <a:pPr marL="342900" lvl="1" indent="-342900" algn="just">
              <a:lnSpc>
                <a:spcPct val="100000"/>
              </a:lnSpc>
              <a:spcBef>
                <a:spcPts val="600"/>
              </a:spcBef>
              <a:spcAft>
                <a:spcPts val="1200"/>
              </a:spcAft>
              <a:buFont typeface="Arial"/>
              <a:buChar char="•"/>
              <a:defRPr/>
            </a:pPr>
            <a:r>
              <a:rPr lang="en-GB" sz="2400" dirty="0" smtClean="0">
                <a:solidFill>
                  <a:srgbClr val="000000"/>
                </a:solidFill>
                <a:cs typeface="ＭＳ Ｐゴシック" charset="0"/>
              </a:rPr>
              <a:t>Implement a cooperative and </a:t>
            </a:r>
            <a:r>
              <a:rPr lang="en-GB" sz="2400" b="1" dirty="0" smtClean="0">
                <a:solidFill>
                  <a:srgbClr val="000000"/>
                </a:solidFill>
                <a:cs typeface="ＭＳ Ｐゴシック" charset="0"/>
              </a:rPr>
              <a:t>harmonised</a:t>
            </a:r>
            <a:r>
              <a:rPr lang="en-GB" sz="2400" dirty="0" smtClean="0">
                <a:solidFill>
                  <a:srgbClr val="000000"/>
                </a:solidFill>
                <a:cs typeface="ＭＳ Ｐゴシック" charset="0"/>
              </a:rPr>
              <a:t> approach under ESA coordination</a:t>
            </a:r>
          </a:p>
          <a:p>
            <a:pPr marL="342900" lvl="1" indent="-342900" algn="just">
              <a:lnSpc>
                <a:spcPct val="100000"/>
              </a:lnSpc>
              <a:spcBef>
                <a:spcPts val="600"/>
              </a:spcBef>
              <a:spcAft>
                <a:spcPts val="1200"/>
              </a:spcAft>
              <a:buFont typeface="Arial"/>
              <a:buChar char="•"/>
              <a:defRPr/>
            </a:pPr>
            <a:r>
              <a:rPr lang="en-GB" sz="2400" dirty="0" smtClean="0">
                <a:solidFill>
                  <a:srgbClr val="000000"/>
                </a:solidFill>
                <a:cs typeface="ＭＳ Ｐゴシック" charset="0"/>
              </a:rPr>
              <a:t>WG formed in 2008 within the Ground Segment Coordination Body (GSCB)</a:t>
            </a:r>
            <a:endParaRPr lang="en-GB" sz="2400" dirty="0">
              <a:solidFill>
                <a:srgbClr val="000000"/>
              </a:solidFill>
              <a:cs typeface="ＭＳ Ｐゴシック" charset="0"/>
            </a:endParaRPr>
          </a:p>
          <a:p>
            <a:pPr marL="342900" lvl="1" indent="-342900" algn="just">
              <a:lnSpc>
                <a:spcPct val="100000"/>
              </a:lnSpc>
              <a:spcBef>
                <a:spcPts val="600"/>
              </a:spcBef>
              <a:spcAft>
                <a:spcPts val="1200"/>
              </a:spcAft>
              <a:buFont typeface="Arial"/>
              <a:buChar char="•"/>
              <a:defRPr/>
            </a:pPr>
            <a:endParaRPr lang="en-GB" sz="2400" dirty="0" smtClean="0">
              <a:solidFill>
                <a:srgbClr val="000000"/>
              </a:solidFill>
              <a:cs typeface="ＭＳ Ｐゴシック" charset="0"/>
            </a:endParaRPr>
          </a:p>
        </p:txBody>
      </p:sp>
      <p:grpSp>
        <p:nvGrpSpPr>
          <p:cNvPr id="6" name="Agrupa 5"/>
          <p:cNvGrpSpPr/>
          <p:nvPr/>
        </p:nvGrpSpPr>
        <p:grpSpPr>
          <a:xfrm>
            <a:off x="48764" y="5329241"/>
            <a:ext cx="9019036" cy="995363"/>
            <a:chOff x="108038" y="2362200"/>
            <a:chExt cx="9019036" cy="995363"/>
          </a:xfrm>
        </p:grpSpPr>
        <p:pic>
          <p:nvPicPr>
            <p:cNvPr id="7" name="Picture 9" descr="GSCB - Represented Missions_12449755041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0725" y="2565400"/>
              <a:ext cx="1058863"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2012" y="2740025"/>
              <a:ext cx="126682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0167" y="2362200"/>
              <a:ext cx="1189037"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45162" y="2541422"/>
              <a:ext cx="741362"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15491" y="2560472"/>
              <a:ext cx="6397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66961" y="2628734"/>
              <a:ext cx="12890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8038" y="2600159"/>
              <a:ext cx="12858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p:cNvPicPr>
            <p:nvPr/>
          </p:nvPicPr>
          <p:blipFill>
            <a:blip r:embed="rId10" cstate="print"/>
            <a:stretch>
              <a:fillRect/>
            </a:stretch>
          </p:blipFill>
          <p:spPr>
            <a:xfrm>
              <a:off x="7395642" y="2663703"/>
              <a:ext cx="1731432" cy="388358"/>
            </a:xfrm>
            <a:prstGeom prst="rect">
              <a:avLst/>
            </a:prstGeom>
          </p:spPr>
        </p:pic>
      </p:grpSp>
      <p:sp>
        <p:nvSpPr>
          <p:cNvPr id="15" name="Contenidor de número de diapositiva 3"/>
          <p:cNvSpPr txBox="1">
            <a:spLocks/>
          </p:cNvSpPr>
          <p:nvPr/>
        </p:nvSpPr>
        <p:spPr>
          <a:xfrm>
            <a:off x="8788494" y="0"/>
            <a:ext cx="360363" cy="360363"/>
          </a:xfrm>
          <a:prstGeom prst="rect">
            <a:avLst/>
          </a:prstGeom>
        </p:spPr>
        <p:txBody>
          <a:bodyPr/>
          <a:lstStyle/>
          <a:p>
            <a:pPr marL="0" marR="0" lvl="0" indent="0" algn="just" defTabSz="914400" rtl="0" eaLnBrk="1" fontAlgn="base" latinLnBrk="0" hangingPunct="1">
              <a:lnSpc>
                <a:spcPct val="160000"/>
              </a:lnSpc>
              <a:spcBef>
                <a:spcPct val="20000"/>
              </a:spcBef>
              <a:spcAft>
                <a:spcPct val="50000"/>
              </a:spcAft>
              <a:buClrTx/>
              <a:buSzTx/>
              <a:buFontTx/>
              <a:buNone/>
              <a:tabLst/>
              <a:defRPr/>
            </a:pPr>
            <a:fld id="{22374453-05AF-4D7E-B7ED-DD1143F7E51B}" type="slidenum">
              <a:rPr kumimoji="0" lang="es-ES" sz="1200" b="1" i="0" u="none" strike="noStrike" kern="1200" cap="none" spc="0" normalizeH="0" baseline="0" noProof="0" smtClean="0">
                <a:ln>
                  <a:noFill/>
                </a:ln>
                <a:solidFill>
                  <a:schemeClr val="tx1"/>
                </a:solidFill>
                <a:effectLst/>
                <a:uLnTx/>
                <a:uFillTx/>
                <a:latin typeface="Arial" charset="0"/>
                <a:ea typeface="+mn-ea"/>
                <a:cs typeface="+mn-cs"/>
              </a:rPr>
              <a:pPr marL="0" marR="0" lvl="0" indent="0" algn="just" defTabSz="914400" rtl="0" eaLnBrk="1" fontAlgn="base" latinLnBrk="0" hangingPunct="1">
                <a:lnSpc>
                  <a:spcPct val="160000"/>
                </a:lnSpc>
                <a:spcBef>
                  <a:spcPct val="20000"/>
                </a:spcBef>
                <a:spcAft>
                  <a:spcPct val="50000"/>
                </a:spcAft>
                <a:buClrTx/>
                <a:buSzTx/>
                <a:buFontTx/>
                <a:buNone/>
                <a:tabLst/>
                <a:defRPr/>
              </a:pPr>
              <a:t>13</a:t>
            </a:fld>
            <a:endParaRPr kumimoji="0" lang="es-ES" sz="1200" b="1" i="0" u="none" strike="noStrike" kern="1200" cap="none" spc="0" normalizeH="0" baseline="0" noProof="0">
              <a:ln>
                <a:noFill/>
              </a:ln>
              <a:solidFill>
                <a:schemeClr val="tx1"/>
              </a:solidFill>
              <a:effectLst/>
              <a:uLnTx/>
              <a:uFillTx/>
              <a:latin typeface="Arial" charset="0"/>
              <a:ea typeface="+mn-ea"/>
              <a:cs typeface="+mn-cs"/>
            </a:endParaRPr>
          </a:p>
        </p:txBody>
      </p:sp>
    </p:spTree>
    <p:extLst>
      <p:ext uri="{BB962C8B-B14F-4D97-AF65-F5344CB8AC3E}">
        <p14:creationId xmlns:p14="http://schemas.microsoft.com/office/powerpoint/2010/main" val="32774574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94749" y="229836"/>
            <a:ext cx="7126287" cy="532164"/>
          </a:xfrm>
          <a:prstGeom prst="rect">
            <a:avLst/>
          </a:prstGeom>
        </p:spPr>
        <p:txBody>
          <a:bodyPr/>
          <a:lstStyle>
            <a:lvl1pPr algn="ctr" rtl="0" eaLnBrk="0" fontAlgn="base" hangingPunct="0">
              <a:spcBef>
                <a:spcPct val="0"/>
              </a:spcBef>
              <a:spcAft>
                <a:spcPct val="0"/>
              </a:spcAft>
              <a:defRPr sz="3300" kern="1200">
                <a:solidFill>
                  <a:srgbClr val="7B9899"/>
                </a:solidFill>
                <a:latin typeface="+mj-lt"/>
                <a:ea typeface="ＭＳ Ｐゴシック" charset="0"/>
                <a:cs typeface="ＭＳ Ｐゴシック" charset="0"/>
              </a:defRPr>
            </a:lvl1pPr>
            <a:lvl2pPr algn="ctr" rtl="0" eaLnBrk="0" fontAlgn="base" hangingPunct="0">
              <a:spcBef>
                <a:spcPct val="0"/>
              </a:spcBef>
              <a:spcAft>
                <a:spcPct val="0"/>
              </a:spcAft>
              <a:defRPr sz="3300">
                <a:solidFill>
                  <a:srgbClr val="7B9899"/>
                </a:solidFill>
                <a:latin typeface="Georgia" charset="0"/>
                <a:ea typeface="ＭＳ Ｐゴシック" charset="0"/>
                <a:cs typeface="ＭＳ Ｐゴシック" charset="0"/>
              </a:defRPr>
            </a:lvl2pPr>
            <a:lvl3pPr algn="ctr" rtl="0" eaLnBrk="0" fontAlgn="base" hangingPunct="0">
              <a:spcBef>
                <a:spcPct val="0"/>
              </a:spcBef>
              <a:spcAft>
                <a:spcPct val="0"/>
              </a:spcAft>
              <a:defRPr sz="3300">
                <a:solidFill>
                  <a:srgbClr val="7B9899"/>
                </a:solidFill>
                <a:latin typeface="Georgia" charset="0"/>
                <a:ea typeface="ＭＳ Ｐゴシック" charset="0"/>
                <a:cs typeface="ＭＳ Ｐゴシック" charset="0"/>
              </a:defRPr>
            </a:lvl3pPr>
            <a:lvl4pPr algn="ctr" rtl="0" eaLnBrk="0" fontAlgn="base" hangingPunct="0">
              <a:spcBef>
                <a:spcPct val="0"/>
              </a:spcBef>
              <a:spcAft>
                <a:spcPct val="0"/>
              </a:spcAft>
              <a:defRPr sz="3300">
                <a:solidFill>
                  <a:srgbClr val="7B9899"/>
                </a:solidFill>
                <a:latin typeface="Georgia" charset="0"/>
                <a:ea typeface="ＭＳ Ｐゴシック" charset="0"/>
                <a:cs typeface="ＭＳ Ｐゴシック" charset="0"/>
              </a:defRPr>
            </a:lvl4pPr>
            <a:lvl5pPr algn="ctr" rtl="0" eaLnBrk="0" fontAlgn="base" hangingPunct="0">
              <a:spcBef>
                <a:spcPct val="0"/>
              </a:spcBef>
              <a:spcAft>
                <a:spcPct val="0"/>
              </a:spcAft>
              <a:defRPr sz="3300">
                <a:solidFill>
                  <a:srgbClr val="7B9899"/>
                </a:solidFill>
                <a:latin typeface="Georgia" charset="0"/>
                <a:ea typeface="ＭＳ Ｐゴシック" charset="0"/>
                <a:cs typeface="ＭＳ Ｐゴシック" charset="0"/>
              </a:defRPr>
            </a:lvl5pPr>
            <a:lvl6pPr marL="457200" algn="ctr" rtl="0" fontAlgn="base">
              <a:spcBef>
                <a:spcPct val="0"/>
              </a:spcBef>
              <a:spcAft>
                <a:spcPct val="0"/>
              </a:spcAft>
              <a:defRPr sz="3300">
                <a:solidFill>
                  <a:srgbClr val="7B9899"/>
                </a:solidFill>
                <a:latin typeface="Georgia" charset="0"/>
                <a:ea typeface="ＭＳ Ｐゴシック" charset="0"/>
                <a:cs typeface="ＭＳ Ｐゴシック" charset="0"/>
              </a:defRPr>
            </a:lvl6pPr>
            <a:lvl7pPr marL="914400" algn="ctr" rtl="0" fontAlgn="base">
              <a:spcBef>
                <a:spcPct val="0"/>
              </a:spcBef>
              <a:spcAft>
                <a:spcPct val="0"/>
              </a:spcAft>
              <a:defRPr sz="3300">
                <a:solidFill>
                  <a:srgbClr val="7B9899"/>
                </a:solidFill>
                <a:latin typeface="Georgia" charset="0"/>
                <a:ea typeface="ＭＳ Ｐゴシック" charset="0"/>
                <a:cs typeface="ＭＳ Ｐゴシック" charset="0"/>
              </a:defRPr>
            </a:lvl7pPr>
            <a:lvl8pPr marL="1371600" algn="ctr" rtl="0" fontAlgn="base">
              <a:spcBef>
                <a:spcPct val="0"/>
              </a:spcBef>
              <a:spcAft>
                <a:spcPct val="0"/>
              </a:spcAft>
              <a:defRPr sz="3300">
                <a:solidFill>
                  <a:srgbClr val="7B9899"/>
                </a:solidFill>
                <a:latin typeface="Georgia" charset="0"/>
                <a:ea typeface="ＭＳ Ｐゴシック" charset="0"/>
                <a:cs typeface="ＭＳ Ｐゴシック" charset="0"/>
              </a:defRPr>
            </a:lvl8pPr>
            <a:lvl9pPr marL="1828800" algn="ctr" rtl="0" fontAlgn="base">
              <a:spcBef>
                <a:spcPct val="0"/>
              </a:spcBef>
              <a:spcAft>
                <a:spcPct val="0"/>
              </a:spcAft>
              <a:defRPr sz="3300">
                <a:solidFill>
                  <a:srgbClr val="7B9899"/>
                </a:solidFill>
                <a:latin typeface="Georgia" charset="0"/>
                <a:ea typeface="ＭＳ Ｐゴシック" charset="0"/>
                <a:cs typeface="ＭＳ Ｐゴシック" charset="0"/>
              </a:defRPr>
            </a:lvl9pPr>
          </a:lstStyle>
          <a:p>
            <a:pPr algn="l">
              <a:lnSpc>
                <a:spcPct val="100000"/>
              </a:lnSpc>
              <a:defRPr/>
            </a:pPr>
            <a:r>
              <a:rPr lang="en-GB" sz="2200" dirty="0" smtClean="0">
                <a:solidFill>
                  <a:srgbClr val="FFFFFF"/>
                </a:solidFill>
              </a:rPr>
              <a:t>Publications</a:t>
            </a:r>
            <a:endParaRPr lang="en-US" sz="2200" dirty="0">
              <a:solidFill>
                <a:srgbClr val="FFFFFF"/>
              </a:solidFill>
            </a:endParaRPr>
          </a:p>
        </p:txBody>
      </p:sp>
      <p:sp>
        <p:nvSpPr>
          <p:cNvPr id="3" name="TextBox 2"/>
          <p:cNvSpPr txBox="1"/>
          <p:nvPr/>
        </p:nvSpPr>
        <p:spPr>
          <a:xfrm>
            <a:off x="151175" y="2353210"/>
            <a:ext cx="8327234" cy="646331"/>
          </a:xfrm>
          <a:prstGeom prst="rect">
            <a:avLst/>
          </a:prstGeom>
          <a:noFill/>
        </p:spPr>
        <p:txBody>
          <a:bodyPr wrap="square" rtlCol="0">
            <a:spAutoFit/>
          </a:bodyPr>
          <a:lstStyle/>
          <a:p>
            <a:pPr lvl="1" algn="l">
              <a:lnSpc>
                <a:spcPct val="100000"/>
              </a:lnSpc>
              <a:spcBef>
                <a:spcPts val="300"/>
              </a:spcBef>
              <a:spcAft>
                <a:spcPct val="0"/>
              </a:spcAft>
              <a:buClr>
                <a:srgbClr val="000000"/>
              </a:buClr>
              <a:defRPr/>
            </a:pPr>
            <a:endParaRPr lang="en-GB" altLang="ja-JP" sz="1800" b="0" dirty="0">
              <a:solidFill>
                <a:srgbClr val="000000"/>
              </a:solidFill>
              <a:latin typeface="Calibri"/>
              <a:ea typeface="MS PGothic" pitchFamily="34" charset="-128"/>
              <a:cs typeface="Calibri"/>
            </a:endParaRPr>
          </a:p>
          <a:p>
            <a:pPr algn="l">
              <a:lnSpc>
                <a:spcPct val="100000"/>
              </a:lnSpc>
              <a:spcBef>
                <a:spcPct val="0"/>
              </a:spcBef>
              <a:spcAft>
                <a:spcPct val="0"/>
              </a:spcAft>
            </a:pPr>
            <a:endParaRPr lang="en-GB" sz="1800" b="0" dirty="0">
              <a:solidFill>
                <a:srgbClr val="000000"/>
              </a:solidFill>
              <a:latin typeface="Verdana" pitchFamily="34" charset="0"/>
              <a:ea typeface="MS PGothic" pitchFamily="34" charset="-128"/>
            </a:endParaRPr>
          </a:p>
        </p:txBody>
      </p:sp>
      <p:sp>
        <p:nvSpPr>
          <p:cNvPr id="2" name="Rectangle 1"/>
          <p:cNvSpPr/>
          <p:nvPr/>
        </p:nvSpPr>
        <p:spPr>
          <a:xfrm>
            <a:off x="151213" y="978588"/>
            <a:ext cx="8895453" cy="2870239"/>
          </a:xfrm>
          <a:prstGeom prst="rect">
            <a:avLst/>
          </a:prstGeom>
          <a:solidFill>
            <a:schemeClr val="accent1">
              <a:alpha val="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00000"/>
              </a:lnSpc>
              <a:spcBef>
                <a:spcPts val="0"/>
              </a:spcBef>
              <a:spcAft>
                <a:spcPct val="0"/>
              </a:spcAft>
              <a:buClr>
                <a:srgbClr val="000000"/>
              </a:buClr>
              <a:defRPr/>
            </a:pPr>
            <a:r>
              <a:rPr lang="en-GB" sz="2000" b="0" dirty="0" smtClean="0">
                <a:solidFill>
                  <a:srgbClr val="000000"/>
                </a:solidFill>
                <a:latin typeface="Calibri"/>
                <a:cs typeface="Calibri"/>
              </a:rPr>
              <a:t>LTDP </a:t>
            </a:r>
            <a:r>
              <a:rPr lang="en-GB" sz="2000" b="0" dirty="0">
                <a:solidFill>
                  <a:srgbClr val="000000"/>
                </a:solidFill>
                <a:latin typeface="Calibri"/>
                <a:cs typeface="Calibri"/>
              </a:rPr>
              <a:t>Guidelines Issue </a:t>
            </a:r>
            <a:r>
              <a:rPr lang="en-GB" sz="2000" b="0" dirty="0" smtClean="0">
                <a:solidFill>
                  <a:srgbClr val="000000"/>
                </a:solidFill>
                <a:latin typeface="Calibri"/>
                <a:cs typeface="Calibri"/>
              </a:rPr>
              <a:t>2.0 available </a:t>
            </a:r>
            <a:r>
              <a:rPr lang="en-GB" sz="2000" b="0" dirty="0">
                <a:solidFill>
                  <a:srgbClr val="000000"/>
                </a:solidFill>
                <a:latin typeface="Calibri"/>
                <a:cs typeface="Calibri"/>
              </a:rPr>
              <a:t>at:</a:t>
            </a:r>
          </a:p>
          <a:p>
            <a:pPr marL="342900" indent="-342900" algn="l">
              <a:lnSpc>
                <a:spcPct val="100000"/>
              </a:lnSpc>
              <a:spcBef>
                <a:spcPts val="300"/>
              </a:spcBef>
              <a:spcAft>
                <a:spcPct val="0"/>
              </a:spcAft>
              <a:buClr>
                <a:srgbClr val="000000"/>
              </a:buClr>
              <a:buFont typeface="Wingdings" charset="2"/>
              <a:buChar char="ü"/>
              <a:defRPr/>
            </a:pPr>
            <a:r>
              <a:rPr lang="en-GB" sz="1800" dirty="0">
                <a:solidFill>
                  <a:srgbClr val="002A50"/>
                </a:solidFill>
                <a:latin typeface="Calibri"/>
                <a:cs typeface="Calibri"/>
                <a:hlinkClick r:id="rId3"/>
              </a:rPr>
              <a:t>http://earth.esa.int/gscb/ltdp/EuropeanLTDPCommonGuidelines_Issue2.0.pdf</a:t>
            </a:r>
            <a:endParaRPr lang="en-GB" sz="1800" dirty="0">
              <a:solidFill>
                <a:srgbClr val="002A50"/>
              </a:solidFill>
              <a:latin typeface="Calibri"/>
              <a:cs typeface="Calibri"/>
            </a:endParaRPr>
          </a:p>
          <a:p>
            <a:pPr marL="342900" lvl="1" indent="-342900" algn="l">
              <a:lnSpc>
                <a:spcPct val="100000"/>
              </a:lnSpc>
              <a:spcBef>
                <a:spcPct val="0"/>
              </a:spcBef>
              <a:spcAft>
                <a:spcPct val="0"/>
              </a:spcAft>
              <a:buFont typeface="Wingdings" panose="05000000000000000000" pitchFamily="2" charset="2"/>
              <a:buChar char="ü"/>
              <a:defRPr/>
            </a:pPr>
            <a:r>
              <a:rPr lang="en-GB" sz="1800" dirty="0">
                <a:solidFill>
                  <a:srgbClr val="000000"/>
                </a:solidFill>
                <a:latin typeface="Calibri"/>
                <a:ea typeface="ＭＳ Ｐゴシック" charset="0"/>
                <a:cs typeface="Calibri"/>
              </a:rPr>
              <a:t>Continuously </a:t>
            </a:r>
            <a:r>
              <a:rPr lang="en-GB" sz="1800" dirty="0" smtClean="0">
                <a:solidFill>
                  <a:srgbClr val="000000"/>
                </a:solidFill>
                <a:latin typeface="Calibri"/>
                <a:ea typeface="ＭＳ Ｐゴシック" charset="0"/>
                <a:cs typeface="Calibri"/>
              </a:rPr>
              <a:t>evolving:  </a:t>
            </a:r>
            <a:r>
              <a:rPr lang="en-GB" sz="1800" b="0" dirty="0">
                <a:solidFill>
                  <a:srgbClr val="000000"/>
                </a:solidFill>
                <a:latin typeface="Calibri" charset="0"/>
                <a:ea typeface="ＭＳ Ｐゴシック" charset="0"/>
              </a:rPr>
              <a:t>next update in </a:t>
            </a:r>
            <a:r>
              <a:rPr lang="en-GB" sz="1800" b="0" u="sng" dirty="0">
                <a:solidFill>
                  <a:srgbClr val="000000"/>
                </a:solidFill>
                <a:latin typeface="Calibri" charset="0"/>
                <a:ea typeface="ＭＳ Ｐゴシック" charset="0"/>
              </a:rPr>
              <a:t>Q4 2014</a:t>
            </a:r>
            <a:r>
              <a:rPr lang="en-GB" sz="1800" b="0" dirty="0">
                <a:solidFill>
                  <a:srgbClr val="000000"/>
                </a:solidFill>
                <a:latin typeface="Calibri" charset="0"/>
                <a:ea typeface="ＭＳ Ｐゴシック" charset="0"/>
              </a:rPr>
              <a:t> </a:t>
            </a:r>
            <a:r>
              <a:rPr lang="en-GB" sz="1800" b="0" dirty="0" smtClean="0">
                <a:solidFill>
                  <a:srgbClr val="000000"/>
                </a:solidFill>
                <a:latin typeface="Calibri"/>
                <a:ea typeface="ＭＳ Ｐゴシック" charset="0"/>
                <a:cs typeface="Calibri"/>
              </a:rPr>
              <a:t>(</a:t>
            </a:r>
            <a:r>
              <a:rPr lang="en-GB" sz="1800" b="0" dirty="0">
                <a:solidFill>
                  <a:srgbClr val="000000"/>
                </a:solidFill>
                <a:latin typeface="Calibri"/>
                <a:ea typeface="ＭＳ Ｐゴシック" charset="0"/>
                <a:cs typeface="Calibri"/>
              </a:rPr>
              <a:t>QA4EO/LTDP </a:t>
            </a:r>
            <a:r>
              <a:rPr lang="en-GB" sz="1800" b="0" dirty="0" smtClean="0">
                <a:solidFill>
                  <a:srgbClr val="000000"/>
                </a:solidFill>
                <a:latin typeface="Calibri"/>
                <a:ea typeface="ＭＳ Ｐゴシック" charset="0"/>
                <a:cs typeface="Calibri"/>
              </a:rPr>
              <a:t>Study, </a:t>
            </a:r>
          </a:p>
          <a:p>
            <a:pPr marL="0" lvl="1" algn="l">
              <a:lnSpc>
                <a:spcPct val="100000"/>
              </a:lnSpc>
              <a:spcBef>
                <a:spcPct val="0"/>
              </a:spcBef>
              <a:spcAft>
                <a:spcPct val="0"/>
              </a:spcAft>
              <a:defRPr/>
            </a:pPr>
            <a:r>
              <a:rPr lang="en-GB" sz="1800" b="0" dirty="0">
                <a:solidFill>
                  <a:srgbClr val="000000"/>
                </a:solidFill>
                <a:latin typeface="Calibri"/>
                <a:ea typeface="ＭＳ Ｐゴシック" charset="0"/>
                <a:cs typeface="Calibri"/>
              </a:rPr>
              <a:t> </a:t>
            </a:r>
            <a:r>
              <a:rPr lang="en-GB" sz="1800" b="0" dirty="0" smtClean="0">
                <a:solidFill>
                  <a:srgbClr val="000000"/>
                </a:solidFill>
                <a:latin typeface="Calibri"/>
                <a:ea typeface="ＭＳ Ｐゴシック" charset="0"/>
                <a:cs typeface="Calibri"/>
              </a:rPr>
              <a:t>      Comments received from other organizations, </a:t>
            </a:r>
            <a:r>
              <a:rPr lang="en-GB" sz="1800" b="0" dirty="0" smtClean="0">
                <a:solidFill>
                  <a:srgbClr val="000000"/>
                </a:solidFill>
                <a:latin typeface="Calibri" charset="0"/>
                <a:ea typeface="ＭＳ Ｐゴシック" charset="0"/>
              </a:rPr>
              <a:t>etc).</a:t>
            </a:r>
            <a:endParaRPr lang="en-GB" sz="1800" b="0" dirty="0" smtClean="0">
              <a:solidFill>
                <a:srgbClr val="000000"/>
              </a:solidFill>
              <a:latin typeface="Calibri"/>
              <a:ea typeface="ＭＳ Ｐゴシック" charset="0"/>
              <a:cs typeface="Calibri"/>
            </a:endParaRPr>
          </a:p>
          <a:p>
            <a:pPr marL="342900" lvl="1" indent="-342900" algn="l">
              <a:lnSpc>
                <a:spcPct val="100000"/>
              </a:lnSpc>
              <a:spcBef>
                <a:spcPct val="0"/>
              </a:spcBef>
              <a:spcAft>
                <a:spcPct val="0"/>
              </a:spcAft>
              <a:buFont typeface="Wingdings" panose="05000000000000000000" pitchFamily="2" charset="2"/>
              <a:buChar char="ü"/>
              <a:defRPr/>
            </a:pPr>
            <a:r>
              <a:rPr lang="en-GB" sz="1800" b="0" dirty="0" smtClean="0">
                <a:solidFill>
                  <a:srgbClr val="000000"/>
                </a:solidFill>
                <a:latin typeface="Calibri"/>
                <a:ea typeface="ＭＳ Ｐゴシック" charset="0"/>
                <a:cs typeface="Calibri"/>
              </a:rPr>
              <a:t>CGMS </a:t>
            </a:r>
            <a:r>
              <a:rPr lang="en-GB" sz="1800" b="0" dirty="0">
                <a:solidFill>
                  <a:srgbClr val="000000"/>
                </a:solidFill>
                <a:latin typeface="Calibri"/>
                <a:ea typeface="ＭＳ Ｐゴシック" charset="0"/>
                <a:cs typeface="Calibri"/>
              </a:rPr>
              <a:t>WG (Korea, ESA, EUM, WMO) is considering the </a:t>
            </a:r>
            <a:r>
              <a:rPr lang="en-GB" sz="1800" b="0" dirty="0" smtClean="0">
                <a:solidFill>
                  <a:srgbClr val="000000"/>
                </a:solidFill>
                <a:latin typeface="Calibri"/>
                <a:ea typeface="ＭＳ Ｐゴシック" charset="0"/>
                <a:cs typeface="Calibri"/>
              </a:rPr>
              <a:t>LTDP </a:t>
            </a:r>
          </a:p>
          <a:p>
            <a:pPr marL="0" lvl="1" algn="l">
              <a:lnSpc>
                <a:spcPct val="100000"/>
              </a:lnSpc>
              <a:spcBef>
                <a:spcPct val="0"/>
              </a:spcBef>
              <a:spcAft>
                <a:spcPct val="0"/>
              </a:spcAft>
              <a:defRPr/>
            </a:pPr>
            <a:r>
              <a:rPr lang="en-GB" sz="1800" b="0" dirty="0" smtClean="0">
                <a:solidFill>
                  <a:srgbClr val="000000"/>
                </a:solidFill>
                <a:latin typeface="Calibri"/>
                <a:ea typeface="ＭＳ Ｐゴシック" charset="0"/>
                <a:cs typeface="Calibri"/>
              </a:rPr>
              <a:t>       Guidelines </a:t>
            </a:r>
            <a:r>
              <a:rPr lang="en-GB" sz="1800" b="0" dirty="0">
                <a:solidFill>
                  <a:srgbClr val="000000"/>
                </a:solidFill>
                <a:latin typeface="Calibri"/>
                <a:ea typeface="ＭＳ Ｐゴシック" charset="0"/>
                <a:cs typeface="Calibri"/>
              </a:rPr>
              <a:t>as starting point for the generation of data preservation </a:t>
            </a:r>
            <a:endParaRPr lang="en-GB" sz="1800" b="0" dirty="0" smtClean="0">
              <a:solidFill>
                <a:srgbClr val="000000"/>
              </a:solidFill>
              <a:latin typeface="Calibri"/>
              <a:ea typeface="ＭＳ Ｐゴシック" charset="0"/>
              <a:cs typeface="Calibri"/>
            </a:endParaRPr>
          </a:p>
          <a:p>
            <a:pPr marL="0" lvl="1" algn="l">
              <a:lnSpc>
                <a:spcPct val="100000"/>
              </a:lnSpc>
              <a:spcBef>
                <a:spcPct val="0"/>
              </a:spcBef>
              <a:spcAft>
                <a:spcPct val="0"/>
              </a:spcAft>
              <a:defRPr/>
            </a:pPr>
            <a:r>
              <a:rPr lang="en-GB" sz="1800" b="0" dirty="0">
                <a:solidFill>
                  <a:srgbClr val="000000"/>
                </a:solidFill>
                <a:latin typeface="Calibri"/>
                <a:ea typeface="ＭＳ Ｐゴシック" charset="0"/>
                <a:cs typeface="Calibri"/>
              </a:rPr>
              <a:t> </a:t>
            </a:r>
            <a:r>
              <a:rPr lang="en-GB" sz="1800" b="0" dirty="0" smtClean="0">
                <a:solidFill>
                  <a:srgbClr val="000000"/>
                </a:solidFill>
                <a:latin typeface="Calibri"/>
                <a:ea typeface="ＭＳ Ｐゴシック" charset="0"/>
                <a:cs typeface="Calibri"/>
              </a:rPr>
              <a:t>      guidelines</a:t>
            </a:r>
            <a:endParaRPr lang="en-GB" sz="1800" b="0" dirty="0">
              <a:solidFill>
                <a:srgbClr val="000000"/>
              </a:solidFill>
              <a:latin typeface="Calibri"/>
              <a:ea typeface="ＭＳ Ｐゴシック" charset="0"/>
              <a:cs typeface="Calibri"/>
            </a:endParaRPr>
          </a:p>
        </p:txBody>
      </p:sp>
      <p:sp>
        <p:nvSpPr>
          <p:cNvPr id="8" name="Rectangle 7"/>
          <p:cNvSpPr/>
          <p:nvPr/>
        </p:nvSpPr>
        <p:spPr>
          <a:xfrm>
            <a:off x="151213" y="3971499"/>
            <a:ext cx="8895453" cy="2292824"/>
          </a:xfrm>
          <a:prstGeom prst="rect">
            <a:avLst/>
          </a:prstGeom>
          <a:solidFill>
            <a:schemeClr val="accent1">
              <a:alpha val="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00000"/>
              </a:lnSpc>
              <a:spcBef>
                <a:spcPts val="300"/>
              </a:spcBef>
              <a:spcAft>
                <a:spcPct val="0"/>
              </a:spcAft>
              <a:buClr>
                <a:srgbClr val="000000"/>
              </a:buClr>
              <a:defRPr/>
            </a:pPr>
            <a:r>
              <a:rPr lang="en-GB" sz="2000" b="0" dirty="0">
                <a:solidFill>
                  <a:srgbClr val="000000"/>
                </a:solidFill>
                <a:latin typeface="Calibri"/>
                <a:cs typeface="Calibri"/>
              </a:rPr>
              <a:t>PDSC Issue 4.0 </a:t>
            </a:r>
            <a:r>
              <a:rPr lang="en-GB" sz="2000" b="0" dirty="0" smtClean="0">
                <a:solidFill>
                  <a:srgbClr val="000000"/>
                </a:solidFill>
                <a:latin typeface="Calibri"/>
                <a:cs typeface="Calibri"/>
              </a:rPr>
              <a:t>generated </a:t>
            </a:r>
            <a:r>
              <a:rPr lang="en-GB" sz="2000" b="0" dirty="0">
                <a:solidFill>
                  <a:srgbClr val="000000"/>
                </a:solidFill>
                <a:latin typeface="Calibri"/>
                <a:cs typeface="Calibri"/>
              </a:rPr>
              <a:t>after several iterations </a:t>
            </a:r>
            <a:r>
              <a:rPr lang="en-GB" sz="2000" b="0" dirty="0" smtClean="0">
                <a:solidFill>
                  <a:srgbClr val="000000"/>
                </a:solidFill>
                <a:latin typeface="Calibri"/>
                <a:cs typeface="Calibri"/>
              </a:rPr>
              <a:t>with European </a:t>
            </a:r>
            <a:r>
              <a:rPr lang="en-GB" sz="2000" b="0" dirty="0">
                <a:solidFill>
                  <a:srgbClr val="000000"/>
                </a:solidFill>
                <a:latin typeface="Calibri"/>
                <a:cs typeface="Calibri"/>
              </a:rPr>
              <a:t>data providers and available at:</a:t>
            </a:r>
          </a:p>
          <a:p>
            <a:pPr marL="342900" indent="-342900" algn="l">
              <a:lnSpc>
                <a:spcPct val="100000"/>
              </a:lnSpc>
              <a:spcBef>
                <a:spcPts val="300"/>
              </a:spcBef>
              <a:spcAft>
                <a:spcPct val="0"/>
              </a:spcAft>
              <a:buClr>
                <a:srgbClr val="000000"/>
              </a:buClr>
              <a:buFont typeface="Wingdings" charset="2"/>
              <a:buChar char="ü"/>
              <a:defRPr/>
            </a:pPr>
            <a:r>
              <a:rPr lang="en-GB" sz="1800" dirty="0">
                <a:solidFill>
                  <a:srgbClr val="000000"/>
                </a:solidFill>
                <a:latin typeface="Calibri"/>
                <a:cs typeface="Calibri"/>
                <a:hlinkClick r:id="rId4"/>
              </a:rPr>
              <a:t>http://earth.esa.int/gscb/ltdp/LTDP_PDSC_4.0.pdf</a:t>
            </a:r>
            <a:endParaRPr lang="en-GB" sz="1800" dirty="0">
              <a:solidFill>
                <a:srgbClr val="000000"/>
              </a:solidFill>
              <a:latin typeface="Calibri"/>
              <a:cs typeface="Calibri"/>
            </a:endParaRPr>
          </a:p>
          <a:p>
            <a:pPr marL="342900" lvl="1" indent="-342900" algn="l">
              <a:lnSpc>
                <a:spcPct val="100000"/>
              </a:lnSpc>
              <a:spcBef>
                <a:spcPct val="0"/>
              </a:spcBef>
              <a:spcAft>
                <a:spcPct val="0"/>
              </a:spcAft>
              <a:buFont typeface="Wingdings" panose="05000000000000000000" pitchFamily="2" charset="2"/>
              <a:buChar char="ü"/>
              <a:defRPr/>
            </a:pPr>
            <a:r>
              <a:rPr lang="en-GB" sz="1800" dirty="0" smtClean="0">
                <a:solidFill>
                  <a:srgbClr val="000000"/>
                </a:solidFill>
                <a:latin typeface="Calibri"/>
                <a:ea typeface="ＭＳ Ｐゴシック" charset="0"/>
                <a:cs typeface="Calibri"/>
              </a:rPr>
              <a:t>Continuously evolving: </a:t>
            </a:r>
            <a:r>
              <a:rPr lang="en-GB" sz="1800" b="0" dirty="0">
                <a:solidFill>
                  <a:srgbClr val="000000"/>
                </a:solidFill>
                <a:latin typeface="Calibri" charset="0"/>
                <a:ea typeface="ＭＳ Ｐゴシック" charset="0"/>
              </a:rPr>
              <a:t>next update in </a:t>
            </a:r>
            <a:r>
              <a:rPr lang="en-GB" sz="1800" b="0" u="sng" dirty="0">
                <a:solidFill>
                  <a:srgbClr val="000000"/>
                </a:solidFill>
                <a:latin typeface="Calibri" charset="0"/>
                <a:ea typeface="ＭＳ Ｐゴシック" charset="0"/>
              </a:rPr>
              <a:t>Q4 2014</a:t>
            </a:r>
            <a:r>
              <a:rPr lang="en-GB" sz="1800" b="0" dirty="0">
                <a:solidFill>
                  <a:srgbClr val="000000"/>
                </a:solidFill>
                <a:latin typeface="Calibri" charset="0"/>
                <a:ea typeface="ＭＳ Ｐゴシック" charset="0"/>
              </a:rPr>
              <a:t> </a:t>
            </a:r>
            <a:r>
              <a:rPr lang="en-GB" sz="1800" b="0" dirty="0" smtClean="0">
                <a:solidFill>
                  <a:srgbClr val="000000"/>
                </a:solidFill>
                <a:latin typeface="Calibri"/>
                <a:ea typeface="ＭＳ Ｐゴシック" charset="0"/>
                <a:cs typeface="Calibri"/>
              </a:rPr>
              <a:t>(</a:t>
            </a:r>
            <a:r>
              <a:rPr lang="en-GB" sz="1800" b="0" dirty="0">
                <a:solidFill>
                  <a:srgbClr val="000000"/>
                </a:solidFill>
                <a:latin typeface="Calibri"/>
                <a:ea typeface="ＭＳ Ｐゴシック" charset="0"/>
                <a:cs typeface="Calibri"/>
              </a:rPr>
              <a:t>QA4EO/LTDP Study, </a:t>
            </a:r>
          </a:p>
          <a:p>
            <a:pPr marL="342900" lvl="1" indent="-342900" algn="l">
              <a:lnSpc>
                <a:spcPct val="100000"/>
              </a:lnSpc>
              <a:spcBef>
                <a:spcPct val="0"/>
              </a:spcBef>
              <a:spcAft>
                <a:spcPct val="0"/>
              </a:spcAft>
              <a:buFont typeface="Wingdings" panose="05000000000000000000" pitchFamily="2" charset="2"/>
              <a:buChar char="ü"/>
              <a:defRPr/>
            </a:pPr>
            <a:r>
              <a:rPr lang="en-GB" sz="1800" b="0" dirty="0" smtClean="0">
                <a:solidFill>
                  <a:srgbClr val="000000"/>
                </a:solidFill>
                <a:latin typeface="Calibri" charset="0"/>
                <a:ea typeface="ＭＳ Ｐゴシック" charset="0"/>
              </a:rPr>
              <a:t>Comments </a:t>
            </a:r>
            <a:r>
              <a:rPr lang="en-GB" sz="1800" b="0" dirty="0">
                <a:solidFill>
                  <a:srgbClr val="000000"/>
                </a:solidFill>
                <a:latin typeface="Calibri" charset="0"/>
                <a:ea typeface="ＭＳ Ｐゴシック" charset="0"/>
              </a:rPr>
              <a:t>received from other </a:t>
            </a:r>
            <a:r>
              <a:rPr lang="en-GB" sz="1800" b="0" dirty="0" smtClean="0">
                <a:solidFill>
                  <a:srgbClr val="000000"/>
                </a:solidFill>
                <a:latin typeface="Calibri" charset="0"/>
                <a:ea typeface="ＭＳ Ｐゴシック" charset="0"/>
              </a:rPr>
              <a:t>organizations, alignment </a:t>
            </a:r>
            <a:r>
              <a:rPr lang="en-GB" sz="1800" b="0" dirty="0">
                <a:solidFill>
                  <a:srgbClr val="000000"/>
                </a:solidFill>
                <a:latin typeface="Calibri" charset="0"/>
                <a:ea typeface="ＭＳ Ｐゴシック" charset="0"/>
              </a:rPr>
              <a:t>to </a:t>
            </a:r>
            <a:endParaRPr lang="en-GB" sz="1800" b="0" dirty="0" smtClean="0">
              <a:solidFill>
                <a:srgbClr val="000000"/>
              </a:solidFill>
              <a:latin typeface="Calibri" charset="0"/>
              <a:ea typeface="ＭＳ Ｐゴシック" charset="0"/>
            </a:endParaRPr>
          </a:p>
          <a:p>
            <a:pPr marL="0" lvl="1" algn="l">
              <a:lnSpc>
                <a:spcPct val="100000"/>
              </a:lnSpc>
              <a:spcBef>
                <a:spcPct val="0"/>
              </a:spcBef>
              <a:spcAft>
                <a:spcPct val="0"/>
              </a:spcAft>
              <a:defRPr/>
            </a:pPr>
            <a:r>
              <a:rPr lang="en-GB" sz="1800" b="0" dirty="0" smtClean="0">
                <a:solidFill>
                  <a:srgbClr val="000000"/>
                </a:solidFill>
                <a:latin typeface="Calibri" charset="0"/>
                <a:ea typeface="ＭＳ Ｐゴシック" charset="0"/>
              </a:rPr>
              <a:t>       “</a:t>
            </a:r>
            <a:r>
              <a:rPr lang="en-GB" sz="1800" b="0" dirty="0">
                <a:solidFill>
                  <a:srgbClr val="000000"/>
                </a:solidFill>
                <a:latin typeface="Calibri" charset="0"/>
                <a:ea typeface="ＭＳ Ｐゴシック" charset="0"/>
              </a:rPr>
              <a:t>Preservation Workflow</a:t>
            </a:r>
            <a:r>
              <a:rPr lang="en-GB" sz="1800" b="0" dirty="0" smtClean="0">
                <a:solidFill>
                  <a:srgbClr val="000000"/>
                </a:solidFill>
                <a:latin typeface="Calibri" charset="0"/>
                <a:ea typeface="ＭＳ Ｐゴシック" charset="0"/>
              </a:rPr>
              <a:t>”, inclusion of </a:t>
            </a:r>
            <a:r>
              <a:rPr lang="en-GB" sz="1800" b="0" dirty="0">
                <a:solidFill>
                  <a:srgbClr val="000000"/>
                </a:solidFill>
                <a:latin typeface="Calibri" charset="0"/>
                <a:ea typeface="ＭＳ Ｐゴシック" charset="0"/>
              </a:rPr>
              <a:t>a generic Data </a:t>
            </a:r>
            <a:r>
              <a:rPr lang="en-GB" sz="1800" b="0" dirty="0" smtClean="0">
                <a:solidFill>
                  <a:srgbClr val="000000"/>
                </a:solidFill>
                <a:latin typeface="Calibri" charset="0"/>
                <a:ea typeface="ＭＳ Ｐゴシック" charset="0"/>
              </a:rPr>
              <a:t>Model</a:t>
            </a:r>
          </a:p>
          <a:p>
            <a:pPr marL="0" lvl="1" algn="l">
              <a:lnSpc>
                <a:spcPct val="100000"/>
              </a:lnSpc>
              <a:spcBef>
                <a:spcPct val="0"/>
              </a:spcBef>
              <a:spcAft>
                <a:spcPct val="0"/>
              </a:spcAft>
              <a:defRPr/>
            </a:pPr>
            <a:r>
              <a:rPr lang="en-GB" sz="1800" b="0" dirty="0" smtClean="0">
                <a:solidFill>
                  <a:srgbClr val="000000"/>
                </a:solidFill>
                <a:latin typeface="Calibri" charset="0"/>
                <a:ea typeface="ＭＳ Ｐゴシック" charset="0"/>
              </a:rPr>
              <a:t>       </a:t>
            </a:r>
            <a:r>
              <a:rPr lang="en-GB" sz="1800" b="0" dirty="0">
                <a:solidFill>
                  <a:srgbClr val="000000"/>
                </a:solidFill>
                <a:latin typeface="Calibri" charset="0"/>
                <a:ea typeface="ＭＳ Ｐゴシック" charset="0"/>
              </a:rPr>
              <a:t>(including logical links between elements in the PDSC</a:t>
            </a:r>
            <a:r>
              <a:rPr lang="en-GB" sz="1800" b="0" dirty="0" smtClean="0">
                <a:solidFill>
                  <a:srgbClr val="000000"/>
                </a:solidFill>
                <a:latin typeface="Calibri" charset="0"/>
                <a:ea typeface="ＭＳ Ｐゴシック" charset="0"/>
              </a:rPr>
              <a:t>)</a:t>
            </a:r>
            <a:endParaRPr lang="en-GB" sz="1800" b="0" dirty="0">
              <a:solidFill>
                <a:srgbClr val="000000"/>
              </a:solidFill>
              <a:latin typeface="Calibri" charset="0"/>
              <a:ea typeface="ＭＳ Ｐゴシック" charset="0"/>
            </a:endParaRPr>
          </a:p>
        </p:txBody>
      </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02253" y="855916"/>
            <a:ext cx="4570300" cy="33350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7402" y="2646478"/>
            <a:ext cx="4516998" cy="34498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Contenidor de número de diapositiva 3"/>
          <p:cNvSpPr txBox="1">
            <a:spLocks/>
          </p:cNvSpPr>
          <p:nvPr/>
        </p:nvSpPr>
        <p:spPr>
          <a:xfrm>
            <a:off x="8788494" y="188"/>
            <a:ext cx="360363" cy="360363"/>
          </a:xfrm>
          <a:prstGeom prst="rect">
            <a:avLst/>
          </a:prstGeom>
        </p:spPr>
        <p:txBody>
          <a:bodyPr/>
          <a:lstStyle/>
          <a:p>
            <a:pPr marL="0" marR="0" lvl="0" indent="0" algn="just" defTabSz="914400" rtl="0" eaLnBrk="1" fontAlgn="base" latinLnBrk="0" hangingPunct="1">
              <a:lnSpc>
                <a:spcPct val="160000"/>
              </a:lnSpc>
              <a:spcBef>
                <a:spcPct val="20000"/>
              </a:spcBef>
              <a:spcAft>
                <a:spcPct val="50000"/>
              </a:spcAft>
              <a:buClrTx/>
              <a:buSzTx/>
              <a:buFontTx/>
              <a:buNone/>
              <a:tabLst/>
              <a:defRPr/>
            </a:pPr>
            <a:fld id="{22374453-05AF-4D7E-B7ED-DD1143F7E51B}" type="slidenum">
              <a:rPr kumimoji="0" lang="es-ES" sz="1200" b="1" i="0" u="none" strike="noStrike" kern="1200" cap="none" spc="0" normalizeH="0" baseline="0" noProof="0" smtClean="0">
                <a:ln>
                  <a:noFill/>
                </a:ln>
                <a:solidFill>
                  <a:schemeClr val="tx1"/>
                </a:solidFill>
                <a:effectLst/>
                <a:uLnTx/>
                <a:uFillTx/>
                <a:latin typeface="Arial" charset="0"/>
                <a:ea typeface="+mn-ea"/>
                <a:cs typeface="+mn-cs"/>
              </a:rPr>
              <a:pPr marL="0" marR="0" lvl="0" indent="0" algn="just" defTabSz="914400" rtl="0" eaLnBrk="1" fontAlgn="base" latinLnBrk="0" hangingPunct="1">
                <a:lnSpc>
                  <a:spcPct val="160000"/>
                </a:lnSpc>
                <a:spcBef>
                  <a:spcPct val="20000"/>
                </a:spcBef>
                <a:spcAft>
                  <a:spcPct val="50000"/>
                </a:spcAft>
                <a:buClrTx/>
                <a:buSzTx/>
                <a:buFontTx/>
                <a:buNone/>
                <a:tabLst/>
                <a:defRPr/>
              </a:pPr>
              <a:t>14</a:t>
            </a:fld>
            <a:endParaRPr kumimoji="0" lang="es-ES" sz="1200" b="1" i="0" u="none" strike="noStrike" kern="1200" cap="none" spc="0" normalizeH="0" baseline="0" noProof="0">
              <a:ln>
                <a:noFill/>
              </a:ln>
              <a:solidFill>
                <a:schemeClr val="tx1"/>
              </a:solidFill>
              <a:effectLst/>
              <a:uLnTx/>
              <a:uFillTx/>
              <a:latin typeface="Arial" charset="0"/>
              <a:ea typeface="+mn-ea"/>
              <a:cs typeface="+mn-cs"/>
            </a:endParaRPr>
          </a:p>
        </p:txBody>
      </p:sp>
      <p:sp>
        <p:nvSpPr>
          <p:cNvPr id="4" name="Rectángulo 3"/>
          <p:cNvSpPr/>
          <p:nvPr/>
        </p:nvSpPr>
        <p:spPr>
          <a:xfrm>
            <a:off x="330511" y="3742249"/>
            <a:ext cx="4393889" cy="646331"/>
          </a:xfrm>
          <a:prstGeom prst="rect">
            <a:avLst/>
          </a:prstGeom>
        </p:spPr>
        <p:txBody>
          <a:bodyPr wrap="square">
            <a:spAutoFit/>
          </a:bodyPr>
          <a:lstStyle/>
          <a:p>
            <a:pPr>
              <a:lnSpc>
                <a:spcPct val="100000"/>
              </a:lnSpc>
            </a:pPr>
            <a:r>
              <a:rPr lang="es-ES" sz="1800" b="0" dirty="0" smtClean="0">
                <a:solidFill>
                  <a:srgbClr val="FF0000"/>
                </a:solidFill>
              </a:rPr>
              <a:t>También para </a:t>
            </a:r>
            <a:r>
              <a:rPr lang="es-ES" sz="1800" b="0" dirty="0">
                <a:solidFill>
                  <a:srgbClr val="FF0000"/>
                </a:solidFill>
              </a:rPr>
              <a:t>cámaras digitales, </a:t>
            </a:r>
            <a:r>
              <a:rPr lang="es-ES" sz="1800" b="0" dirty="0" smtClean="0">
                <a:solidFill>
                  <a:srgbClr val="FF0000"/>
                </a:solidFill>
              </a:rPr>
              <a:t>escáneres, </a:t>
            </a:r>
            <a:r>
              <a:rPr lang="es-ES" sz="1800" b="0" dirty="0" err="1" smtClean="0">
                <a:solidFill>
                  <a:srgbClr val="FF0000"/>
                </a:solidFill>
              </a:rPr>
              <a:t>lidar</a:t>
            </a:r>
            <a:r>
              <a:rPr lang="es-ES" sz="1800" b="0" dirty="0">
                <a:solidFill>
                  <a:srgbClr val="FF0000"/>
                </a:solidFill>
              </a:rPr>
              <a:t>, </a:t>
            </a:r>
            <a:r>
              <a:rPr lang="es-ES" sz="1800" b="0" dirty="0" smtClean="0">
                <a:solidFill>
                  <a:srgbClr val="FF0000"/>
                </a:solidFill>
              </a:rPr>
              <a:t>radar</a:t>
            </a:r>
            <a:endParaRPr lang="es-ES" sz="1800" b="0" dirty="0">
              <a:solidFill>
                <a:srgbClr val="FF0000"/>
              </a:solidFill>
            </a:endParaRPr>
          </a:p>
        </p:txBody>
      </p:sp>
    </p:spTree>
    <p:extLst>
      <p:ext uri="{BB962C8B-B14F-4D97-AF65-F5344CB8AC3E}">
        <p14:creationId xmlns:p14="http://schemas.microsoft.com/office/powerpoint/2010/main" val="2834689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ca-ES" dirty="0" err="1" smtClean="0"/>
              <a:t>Conceptos</a:t>
            </a:r>
            <a:endParaRPr lang="en-US" dirty="0"/>
          </a:p>
        </p:txBody>
      </p:sp>
      <p:sp>
        <p:nvSpPr>
          <p:cNvPr id="7" name="Subtítulo 6"/>
          <p:cNvSpPr>
            <a:spLocks noGrp="1"/>
          </p:cNvSpPr>
          <p:nvPr>
            <p:ph type="body" sz="quarter" idx="12"/>
          </p:nvPr>
        </p:nvSpPr>
        <p:spPr/>
        <p:txBody>
          <a:bodyPr/>
          <a:lstStyle/>
          <a:p>
            <a:r>
              <a:rPr lang="ca-ES" dirty="0" err="1" smtClean="0"/>
              <a:t>Modelos</a:t>
            </a:r>
            <a:r>
              <a:rPr lang="ca-ES" dirty="0" smtClean="0"/>
              <a:t> de </a:t>
            </a:r>
            <a:r>
              <a:rPr lang="ca-ES" dirty="0" err="1" smtClean="0"/>
              <a:t>preservación</a:t>
            </a:r>
            <a:endParaRPr lang="en-US" dirty="0"/>
          </a:p>
        </p:txBody>
      </p:sp>
      <p:sp>
        <p:nvSpPr>
          <p:cNvPr id="4" name="Marcador de número de diapositiva 3"/>
          <p:cNvSpPr>
            <a:spLocks noGrp="1"/>
          </p:cNvSpPr>
          <p:nvPr>
            <p:ph type="sldNum" sz="quarter" idx="13"/>
          </p:nvPr>
        </p:nvSpPr>
        <p:spPr/>
        <p:txBody>
          <a:bodyPr/>
          <a:lstStyle/>
          <a:p>
            <a:pPr>
              <a:defRPr/>
            </a:pPr>
            <a:fld id="{22374453-05AF-4D7E-B7ED-DD1143F7E51B}" type="slidenum">
              <a:rPr lang="es-ES" smtClean="0"/>
              <a:pPr>
                <a:defRPr/>
              </a:pPr>
              <a:t>15</a:t>
            </a:fld>
            <a:endParaRPr lang="es-ES"/>
          </a:p>
        </p:txBody>
      </p:sp>
      <p:sp>
        <p:nvSpPr>
          <p:cNvPr id="9" name="Marcador de pie de página 3"/>
          <p:cNvSpPr txBox="1">
            <a:spLocks/>
          </p:cNvSpPr>
          <p:nvPr/>
        </p:nvSpPr>
        <p:spPr bwMode="auto">
          <a:xfrm>
            <a:off x="94" y="6494463"/>
            <a:ext cx="9143906" cy="360362"/>
          </a:xfrm>
          <a:prstGeom prst="rect">
            <a:avLst/>
          </a:prstGeom>
          <a:solidFill>
            <a:srgbClr val="C0C0C0"/>
          </a:solidFill>
          <a:ln algn="ctr">
            <a:miter lim="800000"/>
            <a:headEnd/>
            <a:tailEnd/>
          </a:ln>
        </p:spPr>
        <p:txBody>
          <a:bodyPr vert="horz" wrap="square" lIns="720000" tIns="45720" rIns="900000" bIns="45720" numCol="1" anchor="ctr" anchorCtr="0" compatLnSpc="1">
            <a:prstTxWarp prst="textNoShape">
              <a:avLst/>
            </a:prstTxWarp>
          </a:bodyPr>
          <a:lstStyle>
            <a:defPPr>
              <a:defRPr lang="es-ES_tradnl"/>
            </a:defPPr>
            <a:lvl1pPr algn="l" rtl="0" eaLnBrk="0" fontAlgn="base" hangingPunct="0">
              <a:lnSpc>
                <a:spcPct val="100000"/>
              </a:lnSpc>
              <a:spcBef>
                <a:spcPct val="0"/>
              </a:spcBef>
              <a:spcAft>
                <a:spcPct val="0"/>
              </a:spcAft>
              <a:defRPr sz="1200" b="0" kern="1200">
                <a:solidFill>
                  <a:srgbClr val="FFFFFF"/>
                </a:solidFill>
                <a:latin typeface="+mn-lt"/>
                <a:ea typeface="+mn-ea"/>
                <a:cs typeface="+mn-cs"/>
              </a:defRPr>
            </a:lvl1pPr>
            <a:lvl2pPr marL="457200" algn="just" rtl="0" fontAlgn="base">
              <a:lnSpc>
                <a:spcPct val="160000"/>
              </a:lnSpc>
              <a:spcBef>
                <a:spcPct val="20000"/>
              </a:spcBef>
              <a:spcAft>
                <a:spcPct val="50000"/>
              </a:spcAft>
              <a:defRPr sz="1200" b="1" kern="1200">
                <a:solidFill>
                  <a:schemeClr val="tx1"/>
                </a:solidFill>
                <a:latin typeface="Arial" charset="0"/>
                <a:ea typeface="+mn-ea"/>
                <a:cs typeface="+mn-cs"/>
              </a:defRPr>
            </a:lvl2pPr>
            <a:lvl3pPr marL="914400" algn="just" rtl="0" fontAlgn="base">
              <a:lnSpc>
                <a:spcPct val="160000"/>
              </a:lnSpc>
              <a:spcBef>
                <a:spcPct val="20000"/>
              </a:spcBef>
              <a:spcAft>
                <a:spcPct val="50000"/>
              </a:spcAft>
              <a:defRPr sz="1200" b="1" kern="1200">
                <a:solidFill>
                  <a:schemeClr val="tx1"/>
                </a:solidFill>
                <a:latin typeface="Arial" charset="0"/>
                <a:ea typeface="+mn-ea"/>
                <a:cs typeface="+mn-cs"/>
              </a:defRPr>
            </a:lvl3pPr>
            <a:lvl4pPr marL="1371600" algn="just" rtl="0" fontAlgn="base">
              <a:lnSpc>
                <a:spcPct val="160000"/>
              </a:lnSpc>
              <a:spcBef>
                <a:spcPct val="20000"/>
              </a:spcBef>
              <a:spcAft>
                <a:spcPct val="50000"/>
              </a:spcAft>
              <a:defRPr sz="1200" b="1" kern="1200">
                <a:solidFill>
                  <a:schemeClr val="tx1"/>
                </a:solidFill>
                <a:latin typeface="Arial" charset="0"/>
                <a:ea typeface="+mn-ea"/>
                <a:cs typeface="+mn-cs"/>
              </a:defRPr>
            </a:lvl4pPr>
            <a:lvl5pPr marL="1828800" algn="just" rtl="0" fontAlgn="base">
              <a:lnSpc>
                <a:spcPct val="160000"/>
              </a:lnSpc>
              <a:spcBef>
                <a:spcPct val="20000"/>
              </a:spcBef>
              <a:spcAft>
                <a:spcPct val="5000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r>
              <a:rPr lang="es-ES" smtClean="0">
                <a:latin typeface="Helvetica"/>
              </a:rPr>
              <a:t>J.L.Colomer		IPGH – Junio 2015</a:t>
            </a:r>
            <a:endParaRPr lang="es-ES" dirty="0">
              <a:latin typeface="Helvetica"/>
            </a:endParaRPr>
          </a:p>
        </p:txBody>
      </p:sp>
    </p:spTree>
    <p:extLst>
      <p:ext uri="{BB962C8B-B14F-4D97-AF65-F5344CB8AC3E}">
        <p14:creationId xmlns:p14="http://schemas.microsoft.com/office/powerpoint/2010/main" val="3410423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endParaRPr lang="es-ES" dirty="0" smtClean="0"/>
          </a:p>
          <a:p>
            <a:endParaRPr lang="es-ES" dirty="0" smtClean="0"/>
          </a:p>
          <a:p>
            <a:r>
              <a:rPr lang="es-ES" dirty="0" smtClean="0"/>
              <a:t>Periodo suficientemente largo como para comprometer la integridad de la información por deterioro del medio, cambio de tecnología, cambio de la comunidad de usuarios, etc.</a:t>
            </a:r>
          </a:p>
          <a:p>
            <a:pPr marL="0" indent="0">
              <a:buNone/>
            </a:pPr>
            <a:endParaRPr lang="es-ES_tradnl" dirty="0" smtClean="0"/>
          </a:p>
          <a:p>
            <a:endParaRPr lang="es-ES" dirty="0" smtClean="0"/>
          </a:p>
          <a:p>
            <a:endParaRPr lang="es-ES" dirty="0" smtClean="0"/>
          </a:p>
          <a:p>
            <a:endParaRPr lang="es-ES_tradnl" dirty="0" smtClean="0"/>
          </a:p>
          <a:p>
            <a:pPr lvl="1"/>
            <a:endParaRPr lang="es-ES" dirty="0" smtClean="0"/>
          </a:p>
          <a:p>
            <a:endParaRPr lang="es-ES" dirty="0" smtClean="0"/>
          </a:p>
          <a:p>
            <a:pPr lvl="1"/>
            <a:endParaRPr lang="es-ES_tradnl" dirty="0" smtClean="0"/>
          </a:p>
          <a:p>
            <a:pPr lvl="1"/>
            <a:endParaRPr lang="es-ES" dirty="0" smtClean="0"/>
          </a:p>
          <a:p>
            <a:pPr lvl="1"/>
            <a:endParaRPr lang="es-ES_tradnl" dirty="0" smtClean="0"/>
          </a:p>
          <a:p>
            <a:endParaRPr lang="es-ES_tradnl" dirty="0" smtClean="0"/>
          </a:p>
        </p:txBody>
      </p:sp>
      <p:sp>
        <p:nvSpPr>
          <p:cNvPr id="3" name="Marcador de número de diapositiva 2"/>
          <p:cNvSpPr>
            <a:spLocks noGrp="1"/>
          </p:cNvSpPr>
          <p:nvPr>
            <p:ph type="sldNum" sz="quarter" idx="10"/>
          </p:nvPr>
        </p:nvSpPr>
        <p:spPr/>
        <p:txBody>
          <a:bodyPr/>
          <a:lstStyle/>
          <a:p>
            <a:fld id="{22374453-05AF-4D7E-B7ED-DD1143F7E51B}" type="slidenum">
              <a:rPr lang="es-ES" smtClean="0"/>
              <a:pPr/>
              <a:t>16</a:t>
            </a:fld>
            <a:endParaRPr lang="es-ES"/>
          </a:p>
        </p:txBody>
      </p:sp>
      <p:sp>
        <p:nvSpPr>
          <p:cNvPr id="4" name="Marcador de pie de página 3"/>
          <p:cNvSpPr>
            <a:spLocks noGrp="1"/>
          </p:cNvSpPr>
          <p:nvPr>
            <p:ph type="ftr" sz="quarter" idx="11"/>
          </p:nvPr>
        </p:nvSpPr>
        <p:spPr/>
        <p:txBody>
          <a:bodyPr/>
          <a:lstStyle/>
          <a:p>
            <a:r>
              <a:rPr lang="es-ES" smtClean="0"/>
              <a:t>J.L.Colomer		IPGH – Junio 2015</a:t>
            </a:r>
            <a:endParaRPr lang="es-ES" dirty="0"/>
          </a:p>
        </p:txBody>
      </p:sp>
      <p:sp>
        <p:nvSpPr>
          <p:cNvPr id="5" name="Título 4"/>
          <p:cNvSpPr>
            <a:spLocks noGrp="1"/>
          </p:cNvSpPr>
          <p:nvPr>
            <p:ph type="title"/>
          </p:nvPr>
        </p:nvSpPr>
        <p:spPr/>
        <p:txBody>
          <a:bodyPr/>
          <a:lstStyle/>
          <a:p>
            <a:r>
              <a:rPr lang="es-ES" smtClean="0"/>
              <a:t>Preservación a largo plazo</a:t>
            </a:r>
            <a:endParaRPr lang="es-ES" dirty="0"/>
          </a:p>
        </p:txBody>
      </p:sp>
    </p:spTree>
    <p:extLst>
      <p:ext uri="{BB962C8B-B14F-4D97-AF65-F5344CB8AC3E}">
        <p14:creationId xmlns:p14="http://schemas.microsoft.com/office/powerpoint/2010/main" val="18915196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endParaRPr lang="es-ES" dirty="0" smtClean="0">
              <a:sym typeface="Wingdings" panose="05000000000000000000" pitchFamily="2" charset="2"/>
            </a:endParaRPr>
          </a:p>
          <a:p>
            <a:r>
              <a:rPr lang="es-ES" dirty="0" smtClean="0">
                <a:sym typeface="Wingdings" panose="05000000000000000000" pitchFamily="2" charset="2"/>
              </a:rPr>
              <a:t>Mucho más que un tema técnico</a:t>
            </a:r>
          </a:p>
          <a:p>
            <a:pPr lvl="1"/>
            <a:r>
              <a:rPr lang="es-ES" dirty="0"/>
              <a:t>Todo no se puede preservar: hay que seleccionar que se preserva y que no </a:t>
            </a:r>
            <a:endParaRPr lang="es-ES" dirty="0" smtClean="0"/>
          </a:p>
          <a:p>
            <a:pPr lvl="1"/>
            <a:r>
              <a:rPr lang="es-ES" dirty="0" smtClean="0">
                <a:sym typeface="Wingdings" panose="05000000000000000000" pitchFamily="2" charset="2"/>
              </a:rPr>
              <a:t>Hay aspectos de organización, </a:t>
            </a:r>
            <a:r>
              <a:rPr lang="es-ES" dirty="0" smtClean="0"/>
              <a:t>legales, científicos y culturales a considerar</a:t>
            </a:r>
          </a:p>
          <a:p>
            <a:pPr lvl="1"/>
            <a:r>
              <a:rPr lang="es-ES" dirty="0" smtClean="0"/>
              <a:t>Hay que asegurar la sostenibilidad</a:t>
            </a:r>
          </a:p>
          <a:p>
            <a:pPr marL="190500" lvl="1" indent="0">
              <a:buNone/>
            </a:pPr>
            <a:endParaRPr lang="es-ES" dirty="0" smtClean="0"/>
          </a:p>
          <a:p>
            <a:pPr marL="433388" lvl="2" indent="0">
              <a:buNone/>
            </a:pPr>
            <a:r>
              <a:rPr lang="es-ES" dirty="0" smtClean="0"/>
              <a:t> “.....no es solo buscar más dinero sino construir una actividad económica basada en proposiciones de valor, incentivos a actuar y responsabilidades claras en los roles de la preservación” </a:t>
            </a:r>
          </a:p>
          <a:p>
            <a:pPr marL="433388" lvl="2" indent="0" algn="r">
              <a:buNone/>
            </a:pPr>
            <a:r>
              <a:rPr lang="es-ES" dirty="0"/>
              <a:t>	</a:t>
            </a:r>
            <a:r>
              <a:rPr lang="ca-ES" i="1" dirty="0" smtClean="0"/>
              <a:t>Blue </a:t>
            </a:r>
            <a:r>
              <a:rPr lang="ca-ES" i="1" dirty="0" err="1" smtClean="0"/>
              <a:t>Ribbon</a:t>
            </a:r>
            <a:r>
              <a:rPr lang="ca-ES" i="1" dirty="0" smtClean="0"/>
              <a:t> </a:t>
            </a:r>
            <a:r>
              <a:rPr lang="ca-ES" i="1" dirty="0" err="1" smtClean="0"/>
              <a:t>Task</a:t>
            </a:r>
            <a:r>
              <a:rPr lang="ca-ES" i="1" dirty="0" smtClean="0"/>
              <a:t> </a:t>
            </a:r>
            <a:r>
              <a:rPr lang="ca-ES" i="1" dirty="0" err="1" smtClean="0"/>
              <a:t>Force</a:t>
            </a:r>
            <a:r>
              <a:rPr lang="ca-ES" i="1" dirty="0" smtClean="0"/>
              <a:t> on </a:t>
            </a:r>
            <a:r>
              <a:rPr lang="ca-ES" i="1" dirty="0" err="1" smtClean="0"/>
              <a:t>Sustainable</a:t>
            </a:r>
            <a:r>
              <a:rPr lang="ca-ES" i="1" dirty="0" smtClean="0"/>
              <a:t> Digital </a:t>
            </a:r>
            <a:r>
              <a:rPr lang="ca-ES" i="1" dirty="0" err="1" smtClean="0"/>
              <a:t>Preservation</a:t>
            </a:r>
            <a:r>
              <a:rPr lang="ca-ES" i="1" dirty="0" smtClean="0"/>
              <a:t> </a:t>
            </a:r>
            <a:r>
              <a:rPr lang="ca-ES" i="1" dirty="0" err="1" smtClean="0"/>
              <a:t>and</a:t>
            </a:r>
            <a:r>
              <a:rPr lang="ca-ES" i="1" dirty="0" smtClean="0"/>
              <a:t> Access</a:t>
            </a:r>
            <a:endParaRPr lang="es-ES" i="1" dirty="0" smtClean="0"/>
          </a:p>
          <a:p>
            <a:endParaRPr lang="es-ES_tradnl" dirty="0" smtClean="0"/>
          </a:p>
          <a:p>
            <a:endParaRPr lang="es-ES" dirty="0" smtClean="0"/>
          </a:p>
          <a:p>
            <a:endParaRPr lang="es-ES" dirty="0" smtClean="0"/>
          </a:p>
          <a:p>
            <a:endParaRPr lang="es-ES_tradnl" dirty="0" smtClean="0"/>
          </a:p>
          <a:p>
            <a:pPr lvl="1"/>
            <a:endParaRPr lang="es-ES" dirty="0" smtClean="0"/>
          </a:p>
          <a:p>
            <a:endParaRPr lang="es-ES" dirty="0" smtClean="0"/>
          </a:p>
          <a:p>
            <a:pPr lvl="1"/>
            <a:endParaRPr lang="es-ES_tradnl" dirty="0" smtClean="0"/>
          </a:p>
          <a:p>
            <a:pPr lvl="1"/>
            <a:endParaRPr lang="es-ES" dirty="0" smtClean="0"/>
          </a:p>
          <a:p>
            <a:pPr lvl="1"/>
            <a:endParaRPr lang="es-ES_tradnl" dirty="0" smtClean="0"/>
          </a:p>
          <a:p>
            <a:endParaRPr lang="es-ES_tradnl" dirty="0" smtClean="0"/>
          </a:p>
        </p:txBody>
      </p:sp>
      <p:sp>
        <p:nvSpPr>
          <p:cNvPr id="3" name="Marcador de número de diapositiva 2"/>
          <p:cNvSpPr>
            <a:spLocks noGrp="1"/>
          </p:cNvSpPr>
          <p:nvPr>
            <p:ph type="sldNum" sz="quarter" idx="10"/>
          </p:nvPr>
        </p:nvSpPr>
        <p:spPr/>
        <p:txBody>
          <a:bodyPr/>
          <a:lstStyle/>
          <a:p>
            <a:fld id="{22374453-05AF-4D7E-B7ED-DD1143F7E51B}" type="slidenum">
              <a:rPr lang="es-ES" smtClean="0"/>
              <a:pPr/>
              <a:t>17</a:t>
            </a:fld>
            <a:endParaRPr lang="es-ES"/>
          </a:p>
        </p:txBody>
      </p:sp>
      <p:sp>
        <p:nvSpPr>
          <p:cNvPr id="4" name="Marcador de pie de página 3"/>
          <p:cNvSpPr>
            <a:spLocks noGrp="1"/>
          </p:cNvSpPr>
          <p:nvPr>
            <p:ph type="ftr" sz="quarter" idx="11"/>
          </p:nvPr>
        </p:nvSpPr>
        <p:spPr/>
        <p:txBody>
          <a:bodyPr/>
          <a:lstStyle/>
          <a:p>
            <a:r>
              <a:rPr lang="es-ES" smtClean="0"/>
              <a:t>J.L.Colomer		IPGH – Junio 2015</a:t>
            </a:r>
            <a:endParaRPr lang="es-ES" dirty="0"/>
          </a:p>
        </p:txBody>
      </p:sp>
      <p:sp>
        <p:nvSpPr>
          <p:cNvPr id="5" name="Título 4"/>
          <p:cNvSpPr>
            <a:spLocks noGrp="1"/>
          </p:cNvSpPr>
          <p:nvPr>
            <p:ph type="title"/>
          </p:nvPr>
        </p:nvSpPr>
        <p:spPr/>
        <p:txBody>
          <a:bodyPr/>
          <a:lstStyle/>
          <a:p>
            <a:r>
              <a:rPr lang="es-ES" smtClean="0"/>
              <a:t>Preservación a largo plazo</a:t>
            </a:r>
            <a:endParaRPr lang="es-ES" dirty="0"/>
          </a:p>
        </p:txBody>
      </p:sp>
    </p:spTree>
    <p:extLst>
      <p:ext uri="{BB962C8B-B14F-4D97-AF65-F5344CB8AC3E}">
        <p14:creationId xmlns:p14="http://schemas.microsoft.com/office/powerpoint/2010/main" val="29003670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z="2000" dirty="0" smtClean="0"/>
              <a:t>Actores</a:t>
            </a:r>
            <a:br>
              <a:rPr lang="ca-ES" sz="2000" dirty="0" smtClean="0"/>
            </a:br>
            <a:r>
              <a:rPr lang="en-US" sz="1600" b="0" dirty="0" smtClean="0"/>
              <a:t>Issues in the appraisal and selection of geospatial data - A </a:t>
            </a:r>
            <a:r>
              <a:rPr lang="ca-ES" sz="1600" b="0" dirty="0" err="1" smtClean="0"/>
              <a:t>National</a:t>
            </a:r>
            <a:r>
              <a:rPr lang="ca-ES" sz="1600" b="0" dirty="0" smtClean="0"/>
              <a:t> Digital </a:t>
            </a:r>
            <a:r>
              <a:rPr lang="ca-ES" sz="1600" b="0" dirty="0" err="1" smtClean="0"/>
              <a:t>Stewardship</a:t>
            </a:r>
            <a:r>
              <a:rPr lang="ca-ES" sz="1600" b="0" dirty="0" smtClean="0"/>
              <a:t> </a:t>
            </a:r>
            <a:r>
              <a:rPr lang="ca-ES" sz="1600" b="0" dirty="0" err="1" smtClean="0"/>
              <a:t>Alliance</a:t>
            </a:r>
            <a:r>
              <a:rPr lang="ca-ES" sz="1600" b="0" dirty="0" smtClean="0"/>
              <a:t> report</a:t>
            </a:r>
            <a:endParaRPr lang="ca-ES" sz="2000" b="0" dirty="0"/>
          </a:p>
        </p:txBody>
      </p:sp>
      <p:sp>
        <p:nvSpPr>
          <p:cNvPr id="3" name="Contenidor de contingut 2"/>
          <p:cNvSpPr>
            <a:spLocks noGrp="1"/>
          </p:cNvSpPr>
          <p:nvPr>
            <p:ph idx="1"/>
          </p:nvPr>
        </p:nvSpPr>
        <p:spPr>
          <a:xfrm>
            <a:off x="714374" y="2000250"/>
            <a:ext cx="8277226" cy="4140200"/>
          </a:xfrm>
        </p:spPr>
        <p:txBody>
          <a:bodyPr/>
          <a:lstStyle/>
          <a:p>
            <a:r>
              <a:rPr lang="es-ES" dirty="0" smtClean="0"/>
              <a:t>Productores</a:t>
            </a:r>
          </a:p>
          <a:p>
            <a:pPr lvl="1"/>
            <a:r>
              <a:rPr lang="es-ES" dirty="0" smtClean="0"/>
              <a:t>La preservación a largo plazo no es su objetivo. Ello condiciona las decisiones de retención y eliminación de los datos, a pesar de que mucha información asociada a ellos solo existe en las fases iniciales del producto</a:t>
            </a:r>
          </a:p>
          <a:p>
            <a:r>
              <a:rPr lang="es-ES" dirty="0" smtClean="0">
                <a:solidFill>
                  <a:schemeClr val="bg1">
                    <a:lumMod val="75000"/>
                  </a:schemeClr>
                </a:solidFill>
              </a:rPr>
              <a:t>Centros de manejo de datos</a:t>
            </a:r>
          </a:p>
          <a:p>
            <a:pPr lvl="1"/>
            <a:r>
              <a:rPr lang="es-ES" dirty="0" smtClean="0">
                <a:solidFill>
                  <a:schemeClr val="bg1">
                    <a:lumMod val="75000"/>
                  </a:schemeClr>
                </a:solidFill>
              </a:rPr>
              <a:t>Repositorios especializados en un tema concreto, a veces más focalizados en datos recientes que en preservarlos a largo plazo</a:t>
            </a:r>
          </a:p>
          <a:p>
            <a:r>
              <a:rPr lang="es-ES" dirty="0" smtClean="0"/>
              <a:t>Archivos</a:t>
            </a:r>
          </a:p>
          <a:p>
            <a:pPr lvl="1"/>
            <a:r>
              <a:rPr lang="es-ES" dirty="0" smtClean="0"/>
              <a:t>Reciben información de una determinada clase por </a:t>
            </a:r>
            <a:r>
              <a:rPr lang="es-ES" dirty="0"/>
              <a:t>obligación </a:t>
            </a:r>
            <a:r>
              <a:rPr lang="es-ES" dirty="0" smtClean="0"/>
              <a:t>legal, seleccionan que guardar y </a:t>
            </a:r>
            <a:r>
              <a:rPr lang="es-ES" dirty="0"/>
              <a:t>establecen ciclos de retención de los </a:t>
            </a:r>
            <a:r>
              <a:rPr lang="es-ES" dirty="0" smtClean="0"/>
              <a:t>datos</a:t>
            </a:r>
          </a:p>
          <a:p>
            <a:r>
              <a:rPr lang="es-ES" dirty="0" smtClean="0">
                <a:solidFill>
                  <a:schemeClr val="bg1">
                    <a:lumMod val="75000"/>
                  </a:schemeClr>
                </a:solidFill>
              </a:rPr>
              <a:t>Librerías</a:t>
            </a:r>
          </a:p>
          <a:p>
            <a:pPr lvl="1"/>
            <a:r>
              <a:rPr lang="es-ES" sz="1600" dirty="0" smtClean="0">
                <a:solidFill>
                  <a:schemeClr val="bg1">
                    <a:lumMod val="75000"/>
                  </a:schemeClr>
                </a:solidFill>
                <a:ea typeface="+mn-ea"/>
                <a:cs typeface="+mn-cs"/>
              </a:rPr>
              <a:t>Adquieren </a:t>
            </a:r>
            <a:r>
              <a:rPr lang="es-ES" sz="1600" dirty="0">
                <a:solidFill>
                  <a:schemeClr val="bg1">
                    <a:lumMod val="75000"/>
                  </a:schemeClr>
                </a:solidFill>
                <a:ea typeface="+mn-ea"/>
                <a:cs typeface="+mn-cs"/>
              </a:rPr>
              <a:t>datos para sus usuarios actuales y futuros según su política de colección</a:t>
            </a:r>
          </a:p>
        </p:txBody>
      </p:sp>
      <p:sp>
        <p:nvSpPr>
          <p:cNvPr id="4" name="Contenidor de número de diapositiva 3"/>
          <p:cNvSpPr>
            <a:spLocks noGrp="1"/>
          </p:cNvSpPr>
          <p:nvPr>
            <p:ph type="sldNum" sz="quarter" idx="10"/>
          </p:nvPr>
        </p:nvSpPr>
        <p:spPr/>
        <p:txBody>
          <a:bodyPr/>
          <a:lstStyle/>
          <a:p>
            <a:fld id="{22374453-05AF-4D7E-B7ED-DD1143F7E51B}" type="slidenum">
              <a:rPr lang="es-ES" smtClean="0"/>
              <a:pPr/>
              <a:t>18</a:t>
            </a:fld>
            <a:endParaRPr lang="es-ES"/>
          </a:p>
        </p:txBody>
      </p:sp>
      <p:sp>
        <p:nvSpPr>
          <p:cNvPr id="5" name="Contenidor de peu de pàgina 4"/>
          <p:cNvSpPr>
            <a:spLocks noGrp="1"/>
          </p:cNvSpPr>
          <p:nvPr>
            <p:ph type="ftr" sz="quarter" idx="11"/>
          </p:nvPr>
        </p:nvSpPr>
        <p:spPr/>
        <p:txBody>
          <a:bodyPr/>
          <a:lstStyle/>
          <a:p>
            <a:r>
              <a:rPr lang="es-ES" smtClean="0"/>
              <a:t>Preservació de dades geocartogràfiques digitals: una aproximació documentalista – Gener 2014</a:t>
            </a:r>
            <a:endParaRPr lang="es-ES" dirty="0"/>
          </a:p>
        </p:txBody>
      </p:sp>
    </p:spTree>
    <p:extLst>
      <p:ext uri="{BB962C8B-B14F-4D97-AF65-F5344CB8AC3E}">
        <p14:creationId xmlns:p14="http://schemas.microsoft.com/office/powerpoint/2010/main" val="84759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94000"/>
          </a:schemeClr>
        </a:solidFill>
        <a:effectLst/>
      </p:bgPr>
    </p:bg>
    <p:spTree>
      <p:nvGrpSpPr>
        <p:cNvPr id="1" name=""/>
        <p:cNvGrpSpPr/>
        <p:nvPr/>
      </p:nvGrpSpPr>
      <p:grpSpPr>
        <a:xfrm>
          <a:off x="0" y="0"/>
          <a:ext cx="0" cy="0"/>
          <a:chOff x="0" y="0"/>
          <a:chExt cx="0" cy="0"/>
        </a:xfrm>
      </p:grpSpPr>
      <p:sp>
        <p:nvSpPr>
          <p:cNvPr id="2" name="Títol 1"/>
          <p:cNvSpPr>
            <a:spLocks noGrp="1"/>
          </p:cNvSpPr>
          <p:nvPr>
            <p:ph type="title"/>
          </p:nvPr>
        </p:nvSpPr>
        <p:spPr>
          <a:xfrm>
            <a:off x="0" y="358775"/>
            <a:ext cx="4724400" cy="1089025"/>
          </a:xfrm>
        </p:spPr>
        <p:txBody>
          <a:bodyPr/>
          <a:lstStyle/>
          <a:p>
            <a:r>
              <a:rPr lang="es-ES" sz="2000" dirty="0" smtClean="0">
                <a:solidFill>
                  <a:srgbClr val="000000"/>
                </a:solidFill>
              </a:rPr>
              <a:t>Ciclo de vida visto por los Centros de Proceso de Datos</a:t>
            </a:r>
            <a:endParaRPr lang="es-ES" sz="2000" dirty="0"/>
          </a:p>
        </p:txBody>
      </p:sp>
      <p:sp>
        <p:nvSpPr>
          <p:cNvPr id="3" name="Contenidor de número de diapositiva 2"/>
          <p:cNvSpPr>
            <a:spLocks noGrp="1"/>
          </p:cNvSpPr>
          <p:nvPr>
            <p:ph type="sldNum" sz="quarter" idx="10"/>
          </p:nvPr>
        </p:nvSpPr>
        <p:spPr/>
        <p:txBody>
          <a:bodyPr/>
          <a:lstStyle/>
          <a:p>
            <a:pPr>
              <a:defRPr/>
            </a:pPr>
            <a:fld id="{50BB5927-7910-473E-A3AB-061C92E31563}" type="slidenum">
              <a:rPr lang="es-ES" smtClean="0"/>
              <a:pPr>
                <a:defRPr/>
              </a:pPr>
              <a:t>19</a:t>
            </a:fld>
            <a:endParaRPr lang="es-ES"/>
          </a:p>
        </p:txBody>
      </p:sp>
      <p:sp>
        <p:nvSpPr>
          <p:cNvPr id="4" name="Contenidor de peu de pàgina 3"/>
          <p:cNvSpPr>
            <a:spLocks noGrp="1"/>
          </p:cNvSpPr>
          <p:nvPr>
            <p:ph type="ftr" sz="quarter" idx="11"/>
          </p:nvPr>
        </p:nvSpPr>
        <p:spPr/>
        <p:txBody>
          <a:bodyPr/>
          <a:lstStyle/>
          <a:p>
            <a:pPr>
              <a:defRPr/>
            </a:pPr>
            <a:r>
              <a:rPr lang="ca" smtClean="0"/>
              <a:t>PRESERVACIÓ DE DADES DIGITALS – TI			Gener 2014</a:t>
            </a:r>
            <a:endParaRPr lang="es-ES" smtClean="0"/>
          </a:p>
        </p:txBody>
      </p:sp>
      <p:graphicFrame>
        <p:nvGraphicFramePr>
          <p:cNvPr id="5" name="Diagrama 4"/>
          <p:cNvGraphicFramePr/>
          <p:nvPr>
            <p:extLst>
              <p:ext uri="{D42A27DB-BD31-4B8C-83A1-F6EECF244321}">
                <p14:modId xmlns:p14="http://schemas.microsoft.com/office/powerpoint/2010/main" val="2691014975"/>
              </p:ext>
            </p:extLst>
          </p:nvPr>
        </p:nvGraphicFramePr>
        <p:xfrm>
          <a:off x="838201" y="2362200"/>
          <a:ext cx="7739742"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letxa cap avall 6"/>
          <p:cNvSpPr/>
          <p:nvPr/>
        </p:nvSpPr>
        <p:spPr bwMode="auto">
          <a:xfrm>
            <a:off x="2057400" y="3429000"/>
            <a:ext cx="762000" cy="1143000"/>
          </a:xfrm>
          <a:prstGeom prst="down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19100" indent="-419100"/>
            <a:endParaRPr lang="ca-ES" smtClean="0">
              <a:solidFill>
                <a:srgbClr val="000000"/>
              </a:solidFill>
            </a:endParaRPr>
          </a:p>
        </p:txBody>
      </p:sp>
      <p:sp>
        <p:nvSpPr>
          <p:cNvPr id="9" name="Fletxa cap avall 8"/>
          <p:cNvSpPr/>
          <p:nvPr/>
        </p:nvSpPr>
        <p:spPr bwMode="auto">
          <a:xfrm>
            <a:off x="1905000" y="3429000"/>
            <a:ext cx="685800" cy="1371600"/>
          </a:xfrm>
          <a:prstGeom prst="down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19100" indent="-419100"/>
            <a:endParaRPr lang="ca-ES" smtClean="0">
              <a:solidFill>
                <a:srgbClr val="000000"/>
              </a:solidFill>
            </a:endParaRPr>
          </a:p>
        </p:txBody>
      </p:sp>
      <p:sp>
        <p:nvSpPr>
          <p:cNvPr id="10" name="Fletxa cap avall 9"/>
          <p:cNvSpPr/>
          <p:nvPr/>
        </p:nvSpPr>
        <p:spPr bwMode="auto">
          <a:xfrm>
            <a:off x="1981200" y="3505200"/>
            <a:ext cx="484632" cy="978408"/>
          </a:xfrm>
          <a:prstGeom prst="down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19100" indent="-419100"/>
            <a:endParaRPr lang="ca-ES" smtClean="0">
              <a:solidFill>
                <a:srgbClr val="000000"/>
              </a:solidFill>
            </a:endParaRPr>
          </a:p>
        </p:txBody>
      </p:sp>
      <p:cxnSp>
        <p:nvCxnSpPr>
          <p:cNvPr id="20" name="Connector de fletxa recta 19"/>
          <p:cNvCxnSpPr/>
          <p:nvPr/>
        </p:nvCxnSpPr>
        <p:spPr bwMode="auto">
          <a:xfrm>
            <a:off x="2362200" y="3429000"/>
            <a:ext cx="0" cy="685800"/>
          </a:xfrm>
          <a:prstGeom prst="straightConnector1">
            <a:avLst/>
          </a:prstGeom>
          <a:noFill/>
          <a:ln w="9525" cap="flat" cmpd="sng" algn="ctr">
            <a:noFill/>
            <a:prstDash val="solid"/>
            <a:round/>
            <a:headEnd type="none" w="med" len="med"/>
            <a:tailEnd type="arrow"/>
          </a:ln>
          <a:effectLst/>
        </p:spPr>
      </p:cxnSp>
      <p:sp>
        <p:nvSpPr>
          <p:cNvPr id="22" name="Fletxa cap avall 21"/>
          <p:cNvSpPr/>
          <p:nvPr/>
        </p:nvSpPr>
        <p:spPr bwMode="auto">
          <a:xfrm>
            <a:off x="3581400" y="3352800"/>
            <a:ext cx="685800" cy="1143000"/>
          </a:xfrm>
          <a:prstGeom prst="down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19100" indent="-419100"/>
            <a:endParaRPr lang="ca-ES" smtClean="0">
              <a:solidFill>
                <a:srgbClr val="000000"/>
              </a:solidFill>
            </a:endParaRPr>
          </a:p>
        </p:txBody>
      </p:sp>
      <p:sp>
        <p:nvSpPr>
          <p:cNvPr id="24" name="Fletxa cap avall 23"/>
          <p:cNvSpPr/>
          <p:nvPr/>
        </p:nvSpPr>
        <p:spPr bwMode="auto">
          <a:xfrm>
            <a:off x="1676400" y="3429000"/>
            <a:ext cx="381000" cy="685800"/>
          </a:xfrm>
          <a:prstGeom prst="downArrow">
            <a:avLst/>
          </a:prstGeom>
          <a:solidFill>
            <a:srgbClr val="00CC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19100" indent="-419100"/>
            <a:endParaRPr lang="ca-ES" smtClean="0">
              <a:solidFill>
                <a:srgbClr val="000000"/>
              </a:solidFill>
            </a:endParaRPr>
          </a:p>
        </p:txBody>
      </p:sp>
      <p:pic>
        <p:nvPicPr>
          <p:cNvPr id="25" name="Imatge 24" descr="AD1images.jpg"/>
          <p:cNvPicPr>
            <a:picLocks noChangeAspect="1"/>
          </p:cNvPicPr>
          <p:nvPr/>
        </p:nvPicPr>
        <p:blipFill>
          <a:blip r:embed="rId7" cstate="print"/>
          <a:stretch>
            <a:fillRect/>
          </a:stretch>
        </p:blipFill>
        <p:spPr>
          <a:xfrm>
            <a:off x="883920" y="4191000"/>
            <a:ext cx="1402080" cy="1168400"/>
          </a:xfrm>
          <a:prstGeom prst="rect">
            <a:avLst/>
          </a:prstGeom>
        </p:spPr>
      </p:pic>
      <p:pic>
        <p:nvPicPr>
          <p:cNvPr id="26" name="Imatge 25" descr="AD2images.jpg"/>
          <p:cNvPicPr>
            <a:picLocks noChangeAspect="1"/>
          </p:cNvPicPr>
          <p:nvPr/>
        </p:nvPicPr>
        <p:blipFill>
          <a:blip r:embed="rId8" cstate="print"/>
          <a:stretch>
            <a:fillRect/>
          </a:stretch>
        </p:blipFill>
        <p:spPr>
          <a:xfrm>
            <a:off x="2743200" y="4343400"/>
            <a:ext cx="1359461" cy="685800"/>
          </a:xfrm>
          <a:prstGeom prst="rect">
            <a:avLst/>
          </a:prstGeom>
        </p:spPr>
      </p:pic>
      <p:pic>
        <p:nvPicPr>
          <p:cNvPr id="27" name="Imatge 26" descr="Stuf1files.gif"/>
          <p:cNvPicPr>
            <a:picLocks noChangeAspect="1"/>
          </p:cNvPicPr>
          <p:nvPr/>
        </p:nvPicPr>
        <p:blipFill>
          <a:blip r:embed="rId9" cstate="print"/>
          <a:stretch>
            <a:fillRect/>
          </a:stretch>
        </p:blipFill>
        <p:spPr>
          <a:xfrm>
            <a:off x="4495800" y="4343400"/>
            <a:ext cx="2033368" cy="914400"/>
          </a:xfrm>
          <a:prstGeom prst="rect">
            <a:avLst/>
          </a:prstGeom>
        </p:spPr>
      </p:pic>
      <p:sp>
        <p:nvSpPr>
          <p:cNvPr id="28" name="Fletxa cap avall 27"/>
          <p:cNvSpPr/>
          <p:nvPr/>
        </p:nvSpPr>
        <p:spPr bwMode="auto">
          <a:xfrm>
            <a:off x="3200400" y="3429000"/>
            <a:ext cx="381000" cy="685800"/>
          </a:xfrm>
          <a:prstGeom prst="downArrow">
            <a:avLst/>
          </a:prstGeom>
          <a:solidFill>
            <a:srgbClr val="00CC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19100" indent="-419100"/>
            <a:endParaRPr lang="ca-ES" smtClean="0">
              <a:solidFill>
                <a:srgbClr val="000000"/>
              </a:solidFill>
            </a:endParaRPr>
          </a:p>
        </p:txBody>
      </p:sp>
      <p:sp>
        <p:nvSpPr>
          <p:cNvPr id="29" name="Fletxa cap avall 28"/>
          <p:cNvSpPr/>
          <p:nvPr/>
        </p:nvSpPr>
        <p:spPr bwMode="auto">
          <a:xfrm>
            <a:off x="4953000" y="3429000"/>
            <a:ext cx="381000" cy="685800"/>
          </a:xfrm>
          <a:prstGeom prst="downArrow">
            <a:avLst/>
          </a:prstGeom>
          <a:solidFill>
            <a:srgbClr val="00CC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19100" indent="-419100"/>
            <a:endParaRPr lang="ca-ES" smtClean="0">
              <a:solidFill>
                <a:srgbClr val="000000"/>
              </a:solidFill>
            </a:endParaRPr>
          </a:p>
        </p:txBody>
      </p:sp>
      <p:sp>
        <p:nvSpPr>
          <p:cNvPr id="21506" name="AutoShape 2" descr="data:image/jpeg;base64,/9j/4AAQSkZJRgABAQAAAQABAAD/2wCEAAkGBxASEhQUEhQUFRQVFBQUFRYYFhUXFBUUFBUXFhUUFBQYHCggGBwlHBQUITEhJSkrLi4uFx80ODMsNygtLisBCgoKDg0OGhAQGCwcHBwsLCwsLCwsLCssLCwsLCwsLCwuLCwsLCwsLCwsLCwsLCwsLCwsLCwrLCwsLCwsLCssLP/AABEIAKgA8AMBIgACEQEDEQH/xAAcAAABBQEBAQAAAAAAAAAAAAAAAQIFBgcEAwj/xABMEAABAwEEBAYNCQYGAwEAAAABAAIDEQQFEiEGMUFRBxMiYXGRFSMyNEJyc4GhscHR8BQkM0NSU5KysxZEdIKT0mODwuHi8TWi0wj/xAAZAQEBAQEBAQAAAAAAAAAAAAAAAQIDBAX/xAAiEQEBAAICAgIDAQEAAAAAAAAAAQIRAxIhMRNRFDJBBGH/2gAMAwEAAhEDEQA/ANxQhJVAqElUqAQkqiqBUISIFQhCAXlaJQwFx1Beqj77PaXeb1oF7Kxbyl7Jx86zm36RujkcwRg4TSuIivmovH9rZPu2/jd7l3n+fO/xi8mLTeyUfP1I7Ix86y86YvH1Lfxn3LzdpvIPqWfjPuT8fP6T5MWq9kY9/oKOyMW/0LJXaeyD6hn9R39q8ncIcg/d2f1Hf2rPwZfS98Wv9kYt/oR2Qi3rG38JMo/dmf1Xf2ryfwoSD92Z/Vd/Yp8WS942rshFv9CTshFv9Cw53CxKP3Rn9d3/AM1N3Lp860R4+Ja04nNIEhNKas8O5WcGd9RLnGrdkI9/oR2Qj3rN/wBrXfdD8Z/tR+1jvuh+M/2rX43J9J8mLSOyEW/0I7IR7/Qs4/ax33Q/Gf7Uh0rP3I/H/wAVfxuT6PkxaR2Qj3+hL2Qi3+tZt+1Z+5H4/wDij9q3fdD8f/FPxeT6PkxaSLwi+1610scDmMwqZYLRxkbH0piFaV1edSeg0znQOxGtJZAOjEaLhZq6biQvy+YrLHxkpoK0AGsmlaDqWYXzwj2t0nacMTQAQKBxNd5PsUh/+giRYIyCQRODl4jlnMxzHiM9SsjOVWuPhGvEeGw9LAkl4VLe3ZEf5P8AdU55XGzlSDcMymmbavlr0/vBzsQkwD7IaKDrQ3hCvEfWNPTGKKp1Tg47ymiWrdBwnW81rxRoadxT2rsj4ULXTOOI+Z3sKohKUKaN1ocfCpOO6gjPQ5w9694uFc+FZh5pCPWxZqkITRutVi4VIj3VneOh7XesBJbuEeyyxlnFytJprDTq6Cstaapaovap28LfHJI94OTnVFRmuYWphrRwJCiw5MawVLhWpAHV/wBrvP8ATnPDn0juktB2NJ6KH2rmktJ+7l8zHH1JqKp+TmvSOOe8mNFXNkaN7mPA6yFxuveA+F6D7l2X+8/JpMz3PtVHYUn+jKtzCLK+84vteg+5c77dF9r1qESq3lq9IkZLSw7VM6F3gGyuirlIBh8dvvHqVVSteWkEGhBBB3EalceWy7T45Y19TNwOYQ5rmNcRV2IluoeDmxxVVuK9W2mMO1PFA8bndG4q1XA1gDnOe1pNW4Th1bxV7SvbnZljuOEmrqve7JopcdIBVvKoSyvK1NHauZFpbGx0TzFhLqtMeJpyO2gjpkelJdlnjjx0mbU8mpEfg1o4VkptKLUInuiYZWlzauL8MYBAzoaSYc8tq5/3/i/w+2XVWaMtZRpriA1cnP7sUrXcVxX+I2uDGxhhGZIoAQ7oa0r3tttaDM0YTiLMJDW+Fk7MHm3rx0hibiD2uacWVG4RTDt5Lirhvc2l1pZ7jHaIvEClNAvoH+Wk/MVF3L9BF4gUpoD3u7y0n5ivncn7V6p6iv8ADdYTPZIYx4U/UMDqlZbam0dTc1o6hRbBwpntMHlT+QrIrd3Z6B7Unpzy9uKd9AvO725F2/4K8bY+uW8rujjwgDcjOz0oRRKgKJUIomjYCcKJqUKKSlMx1JaoqkQKUiEKBUqalCaVxX/3vJ4o9ag7ujGHMDqU5f8A3vJ4o9aq1lvAtFMI61vjs35WS2JOSJv2R1BcsjG7h1BeRvMnwR1lebrYT4I6137Yp1pszQNS4pHFdL5a7F4OZVLlNNSWOi6b0ks8gew8zgdTm7QVp91XnFaGY4zuxN2sO48yybiuddd3WuWB4fG6h27iNxG0K8fNcPH8TPj7NaQoi4r+jtIp3MgFSw7edh2hS692OUvmPNZZQhCFU2vtz/QxeI1SnB/3sfKP/MVFXV9BH5MepS2gHeo8d5/9ivjZ/tXtnpF8Kp7TB5U/lKyC8zR56B7Vr/CoO0weVP5Cscvp1HeYe1WenPJH2cYpK7ApCq57FHRvOc17q1zh9UqaiqinJwK86paopUoKbVAQOKEiVSgSkISosNShFEqDhv7veToHrVTsd3TyCrI3vFaVa0uz3ZayrZf3e8nij1r14MJD8usra5NdMR0mF9TTzK4Ty3LqKdPYpWZPY5pIqMTSKjeK6xzrxLSrkLikkhhYZCXtsL7XG2gwiEEv4vEfCIxEHUNyfeOi8L7fLZ4nvYxj7LGKsxms4Y3G41AABcCakE1oF11F2pfFuyNHAOyaaGjjtDd5zGreiaNzDR7XNO5zSD6Vdo3ss0FgE7XyRxWu9GS8Xk4NDYGF7K6i3FiFU6W4rI+PEy1vtNmjstskgqzDJFJEYjJHKwu/xWuFCAarFumlDxjelCsU2hr2CUGTlw2eK0ytDK0jlw9ycXKcA5pplr1rrm0MY20vsrbUHyRyNieGwvJa50ojDgMVC0AhxNctWam4Ko1xBqCQQagjWDvCuej+lWKkdoIDsgJNjt2Pcedctl0Ke7u52MHzwkhjngNsTmtlcaEHPFkKZ02Lmtui5gaXTyNGFsLpI24eMwztJbxYLuWW8nEKCgcKVW8OS43wzljMl/QqNotpGY6RTGrMg1x1sO4na31K8r6OHJM5uPLnjcV8u76Bnkx+VTGgI+aM5yfWoaw/QM8kPyqc0E7zj6F8nP8AavXPSH4VPoYfKn8hWMX02sjRvA9q2fhT+hh8qfyFZHbGcsncwDzuNPeri58jmAShIhacjkIQi7CKpE4BAjQnYUoCeAstGAJF6EJhCATkjU9SrDUJaJKIOC/u95Oj2hVy4b1tFnlbJB9IKhvJxEVFDhbvoSrJf4+bydHtCqEMWo12t9YWsZa3j6S7rwt1HQ4HhzYnREcU7jWQONXR0pVrOneu2XSW8WPLnxtD5Xwvq6Agumsw7XI0EZvbjoekZJ/CBJK28LzwVAMpbJT7JLaA9JCst72km8b4YXZtgmlgbtExhia5zdzsHqV1W9qdPpLa20a5kbCx88lDEQQbTTjQWuOo4Rlzcy87Pe9oidRsTQ10UsfFcW7AY5KF5prNcLc+Zet8lnYywOP0vGWxvOYWujwg7wHFwHnXfpLO7j7EQT/4yLME/dyA+xQRcmkVpwlr6VfHHG8lpDnxRkFjHZ9zkOkBe0emFobLPJhiLrTLFO+rSQJYXl7HtFd7jkclO6TWKF8LppA7HHZbrY0gigbKJMWR28gbd65n6NMYbZZorU9wjns0M1YWNDnOtLomFvLJ5PdbKmoTwPfsjZpYAZocXG8c+Z8drfC2Fz5Huo6zkESO1EfayGSql43y+cAyBpkwRsdJTlubGAG7aVyGY10UxFoaHSNYZ6F0lvjxcUDQ2ENcXUx54w7VsptTbVo3HDEZ+MMrWQ2WcxlnFkstRLWtxh7qOaRXUQRtTwKuQrrobfRcOIkOYHazXMga2noyoqUE9krmEOaaOaagjWCF0wzuN3Gcse00+mbH9A3yQ/KpzQXvOPoVeuyXFZYnHW6Brj0lgKsWg3ecfQuGV3bVnpD8Kg7RD5U/kcsovAUaect9C1jhT+gh8t/ocsovLuR0haxc+RHpaJE4LbjsITqJCoETgmp7UXZzQngbUJKZUWWgUwheia4IprQnhNCcEC0SJUKaEff/AHvJ4vtCqcEtBkcxmKa67KK2X8Pm8nR7QqrZLulcRQUORBJw6w9wodhpG4+Zawy1XTGbi1yXDbJHYflLnOe/U6oxSMriL6nwcszWhcMhRR9qum0l0MzppJJp+VE4Nc6QgYAHyGtWgmQNz5+g+JivFzqB7nOGeThSoJcaeetRtOtNZJecVXjjW4KOLqNOGmE5c3IZkMuSFrvWtHXncrzaCx8+MMhlk4zBqjiLgKNBpR2GoofCRbrnvFtYTicxjeTq7lwD8Da8rb3O9MwW8YnAOcBGYnUDXMEbTnGMqCh1gZr0feF6MAJ40aziLATXENtK6wOpRSRS24iYzTGNkbLO2Qua1/Jqfk7Q0ZGmJ5HNVK2G85HS/SEzuZJI/kNxlri6ORzjQtoQ53mXgXW4PkrG/E4MxtMQpSPKM4aUypQHmXpNeF4FzWua/FUgViNXOwSNOsZmkknXVQd1mnvR74wXOY5z5MJMbQGi0BpnlJw0AIcwu2moUfbLZbzE4SB/FOjiYSY2gGKI1iFaZAE18697HeF48otY5zS92McWBVzg2oO7ktZ0US6RW60ytNYnRwg1IpQAuoBWjjSoa0fy7KoK4mv1FOSP1HoVH0ldJ+YxfwzP01adCR8zi8VVW78rDH/Cs/SCtmho+aReKFyELwp97xeW/wBDlk14dyOketbTp3dL7TZwI+6Y/GBvyII9Kxa3jk15wt4ufJ6cCcE0JQVt5z0JEqlWCic0ICWiKeEICHKaUVQkCUBFJRKlShp3KKRCdhO49RQGGlaGm+mXWgj7973k6PaFC2E2fizxj5Wl1K0PJIzyNddCSVN353vJ0D1hR1gntDWtAfFRzS6ho4gNLQTh/mrTbRaxs26Y+nPx8AdlaJnEjlHE9uJzRyMxV1Bn8FMnZZ3NLflk9BkC5j8FHDVhrUavOpq0Pmdhja+zGvKx4KVEbmUPMOca6FeMlittA0Ps5YHDDy+SAHAhmew4R5qrdsWSo6S0xZYbfPUObrDvCNHPBrlRuz/dOxRF0g+XyFtGFri05uq6oIrsoMx9pS1ngtj2MdSyEGMOa1w7keCHHeKJGi1wua0ts1JnOdUtLQ3AxoqRTk1HpqsVXDDNGSXdk3h1GgExmtBiNO65yMt69Y5IyOVeLi5r3Uo1oBAFGuBOqtSOo7F6RXlPKcLW2XD9JjxUFIDiBprbXZ0plttsrGgustlOKPjcRNXgbzioS7LUorydNynYbxFCMbi5oOJ/c1pqFQ0ZbK5ryvdx4lw+XsmGVYw2hdUjbv8AcumW0EY8VjspLS0Gjj4YaG03f9rkvefFA6tkgio4NDmk4mmoq0ZZ9aCupH6j0JU15yPQqPpGzmlhb/Ct/RCuOijaWSHxB6lToh8wb/Cj9EK56L96w+TauQ8dLL4fZYRIxrXEvDeVWgBBzyPMsTvEdrJ6D6Vr3CHA59l5ILsL2uNNgoc/SslvIdqPm9eS1ixn6RlihDpGtOpzgDnTI86mZrss7CMbh0cbU7fsjoUNZIw57WuNAXAE1pQdOxSzbrs/29pHdtz37PByPPVdHnj0ZZ7LQ4uLFP8AEJrTaCFwWOGHA9z3coA4WVIz2VNM+hd8F2QGlXZFla4xmeTyqeDrOXMoJqlU9KmhORTkIQooCVJVKooUtAZaRa6Z16Nnoqomqc2Q5ZmnSUEyXODq50DXVrSuvKvMuW3DtYDe5DiD6wU2PA6ppSmush9CZLGMOpuW5xO3cghb/wC95fF9oVGAV6v8fNpfF9oVFbqWsMd1uXUBpzJOTzJrkxdLhG+z25PMlFFzpWrGl29zQpSnT2SWMgSRvYTSgcxzTmKjWNxXpBY5ZO4jkd4rHH1AqUeWI7znQ69o1FDnE6yTrOZ2nWfOpWHRi3uApZZ8wSKsIqAASRWn2h1rmt9z2qCvHQSxhrsBLmODQ+gOEu1Voa+dBxJr9R6ClJCa45HoKD6TaPmQ/hR+kFctF+9YfEb6lTXd5j+Hb+mFctF+9ovFC5D3va3xQR45jRlQ05V17KBYlfbmkSFvclzi3xS4kehajwj96f5jPWsntWbHjZ6uhbxjlyVDISFIt7cDk4JtUVU2sh7U+q8q9CK/FCstPWqMXxUJlfiiUH4yRo7F8VT8XxmvPF8VS4viqB9EmpMr8Zp1VKHVShNKVhRY8L1FYXjmHrXgdEmSxBwDonag6lWE66Ee5e95HtT+getWC63SOgYwB5A5Xc7aUyIHSu3BJcvK26jLb0uiWB1JG5HU4ZtPQfYuHAFslou9z2lr4y5p1gtNCs8v/RaeB/a45XscKtoxziKa2uoF05ePr5l3Fwz7e4rxYE1zBQ9C7Td1oGuGb+m/3JjrJKNccn4HD2Lhbt0fSsN2vELPnsIhdCGvbLEwl1Yms5UjZWZhooMgq7atKLHBM8G8xK97YmlscYEbRA1zRWRznAVEhrSpNAsGdCRrYR0tI9iYXD/bNZ0N+u++Y2yPE1vs0jAcMIDgx2Hix3DhUGvFgGoGbRvVe4Vr/s0lmMMVs41zpGOdCA2VvIJOMTgNw91mDWuEblkdW7wgOHN6EkGu8Fk1z2ekpnYZ2xukndNG5paKZRWauWutSKuKzHSG3m0Wm0TF2LjJJHh1C0FpPJo05gUpQFcGIbwke4UOY1FXQ+k5u8x5Bv6auWi/esXihUu35WMeQb+mFdtG20s0XiD1LFHDp3A59jkDRWhY7zNdUrHrQcn9GW3Z6enWvoBzQQsy060OLMU1nFWkEvZu52+lXG6c88dsxqkxJMzqqT0FPZZ3nU1x6GlW1zmNJX4qm4vN510su6d2Qjf+Fe8VwWp2qF56QptqY1wV5/SUvxtUxBodbzUiF2fmXXDoNb3fV+kqbOtV4fGSdX4yVrh4ObcdYaF1xcGNrIzeweZNr1qkl3xVKHfFStBj4LJtswHQF2R8FY8KY+YJtrqzKqaH8qlBqqtah4L7P4Ujyu6Lg3sI1hx86bOjGw6nwAlxjeFtcWgNgb9XXpXdFolYm6oWps6MJLA8YczWgyFSrhdXaWAOZKMvsOWpWe5rMzNsTB5l2mNu4dSlak0zNt6xDY/8DvcvRl7Qb3Dpa4exaPxDPsjqCQ2Zn2W9SKzzsxZ/vaed3uThe9n+9HWr78hi+w3qCa+7IDrjb1BBRheVn++Z+Ie9OFrs5+sjPnb71cjc1m+6Z1BMfcFkOuFnUEFQrAdsR/Ak+R2Z3gwn+VnuVpOi9i+5Z1Jr9ErCfqWdSCruuWzH6iE/5bfcvN2jdjOuzwf02+5WY6FWA/VBNOhNi2MI6CQqKzpNIG2ct2uwsaBrJOQAV+uiMthjadYaPUoqzaHWRj2vo4luYxEmh35qwBQKkcEIQRwuKzYi7i21OvJe8d3Qt1Mb1BCEHs2Bg1NA8wTw0bkIQKEqEIBCEIBCEIBCEIBCEIBCEIBCEIBCEIBCEIBCEIBCEIBCEIP/2Q=="/>
          <p:cNvSpPr>
            <a:spLocks noChangeAspect="1" noChangeArrowheads="1"/>
          </p:cNvSpPr>
          <p:nvPr/>
        </p:nvSpPr>
        <p:spPr bwMode="auto">
          <a:xfrm>
            <a:off x="134938" y="-2301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a-ES">
              <a:solidFill>
                <a:srgbClr val="000000"/>
              </a:solidFill>
            </a:endParaRPr>
          </a:p>
        </p:txBody>
      </p:sp>
      <p:pic>
        <p:nvPicPr>
          <p:cNvPr id="31" name="Imatge 30" descr="index.jpg"/>
          <p:cNvPicPr>
            <a:picLocks noChangeAspect="1"/>
          </p:cNvPicPr>
          <p:nvPr/>
        </p:nvPicPr>
        <p:blipFill>
          <a:blip r:embed="rId10" cstate="print"/>
          <a:stretch>
            <a:fillRect/>
          </a:stretch>
        </p:blipFill>
        <p:spPr>
          <a:xfrm>
            <a:off x="7162800" y="4267200"/>
            <a:ext cx="1415143" cy="990600"/>
          </a:xfrm>
          <a:prstGeom prst="rect">
            <a:avLst/>
          </a:prstGeom>
        </p:spPr>
      </p:pic>
      <p:sp>
        <p:nvSpPr>
          <p:cNvPr id="33" name="Fletxa cap avall 32"/>
          <p:cNvSpPr/>
          <p:nvPr/>
        </p:nvSpPr>
        <p:spPr bwMode="auto">
          <a:xfrm rot="16200000">
            <a:off x="2303684" y="4497642"/>
            <a:ext cx="381000" cy="397270"/>
          </a:xfrm>
          <a:prstGeom prst="downArrow">
            <a:avLst/>
          </a:prstGeom>
          <a:solidFill>
            <a:srgbClr val="00CC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19100" indent="-419100"/>
            <a:endParaRPr lang="ca-ES" smtClean="0">
              <a:solidFill>
                <a:srgbClr val="000000"/>
              </a:solidFill>
            </a:endParaRPr>
          </a:p>
        </p:txBody>
      </p:sp>
      <p:sp>
        <p:nvSpPr>
          <p:cNvPr id="34" name="Fletxa cap avall 33"/>
          <p:cNvSpPr/>
          <p:nvPr/>
        </p:nvSpPr>
        <p:spPr bwMode="auto">
          <a:xfrm rot="16200000">
            <a:off x="4122935" y="4487665"/>
            <a:ext cx="381000" cy="397270"/>
          </a:xfrm>
          <a:prstGeom prst="downArrow">
            <a:avLst/>
          </a:prstGeom>
          <a:solidFill>
            <a:srgbClr val="00CC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19100" indent="-419100"/>
            <a:endParaRPr lang="ca-ES" smtClean="0">
              <a:solidFill>
                <a:srgbClr val="000000"/>
              </a:solidFill>
            </a:endParaRPr>
          </a:p>
        </p:txBody>
      </p:sp>
      <p:sp>
        <p:nvSpPr>
          <p:cNvPr id="35" name="Fletxa cap avall 34"/>
          <p:cNvSpPr/>
          <p:nvPr/>
        </p:nvSpPr>
        <p:spPr bwMode="auto">
          <a:xfrm rot="16200000">
            <a:off x="6637535" y="4487665"/>
            <a:ext cx="381000" cy="397270"/>
          </a:xfrm>
          <a:prstGeom prst="downArrow">
            <a:avLst/>
          </a:prstGeom>
          <a:solidFill>
            <a:srgbClr val="00CC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19100" indent="-419100"/>
            <a:endParaRPr lang="ca-ES" smtClean="0">
              <a:solidFill>
                <a:srgbClr val="000000"/>
              </a:solidFill>
            </a:endParaRPr>
          </a:p>
        </p:txBody>
      </p:sp>
      <p:sp>
        <p:nvSpPr>
          <p:cNvPr id="36" name="QuadreDeText 35"/>
          <p:cNvSpPr txBox="1"/>
          <p:nvPr/>
        </p:nvSpPr>
        <p:spPr>
          <a:xfrm>
            <a:off x="2692819" y="5522891"/>
            <a:ext cx="1981200" cy="387798"/>
          </a:xfrm>
          <a:prstGeom prst="rect">
            <a:avLst/>
          </a:prstGeom>
          <a:noFill/>
        </p:spPr>
        <p:txBody>
          <a:bodyPr wrap="square" rtlCol="0">
            <a:spAutoFit/>
          </a:bodyPr>
          <a:lstStyle/>
          <a:p>
            <a:pPr algn="l"/>
            <a:r>
              <a:rPr lang="ca-ES" dirty="0" err="1" smtClean="0">
                <a:solidFill>
                  <a:srgbClr val="000000"/>
                </a:solidFill>
              </a:rPr>
              <a:t>Disco</a:t>
            </a:r>
            <a:r>
              <a:rPr lang="ca-ES" dirty="0" smtClean="0">
                <a:solidFill>
                  <a:srgbClr val="000000"/>
                </a:solidFill>
              </a:rPr>
              <a:t> </a:t>
            </a:r>
            <a:r>
              <a:rPr lang="ca-ES" dirty="0" err="1" smtClean="0">
                <a:solidFill>
                  <a:srgbClr val="000000"/>
                </a:solidFill>
              </a:rPr>
              <a:t>bajo</a:t>
            </a:r>
            <a:r>
              <a:rPr lang="ca-ES" dirty="0" smtClean="0">
                <a:solidFill>
                  <a:srgbClr val="000000"/>
                </a:solidFill>
              </a:rPr>
              <a:t> </a:t>
            </a:r>
            <a:r>
              <a:rPr lang="ca-ES" dirty="0" err="1" smtClean="0">
                <a:solidFill>
                  <a:srgbClr val="000000"/>
                </a:solidFill>
              </a:rPr>
              <a:t>coste</a:t>
            </a:r>
            <a:endParaRPr lang="ca-ES" dirty="0" smtClean="0">
              <a:solidFill>
                <a:srgbClr val="000000"/>
              </a:solidFill>
            </a:endParaRPr>
          </a:p>
        </p:txBody>
      </p:sp>
      <p:sp>
        <p:nvSpPr>
          <p:cNvPr id="37" name="QuadreDeText 36"/>
          <p:cNvSpPr txBox="1"/>
          <p:nvPr/>
        </p:nvSpPr>
        <p:spPr>
          <a:xfrm>
            <a:off x="838200" y="5511085"/>
            <a:ext cx="1981200" cy="387798"/>
          </a:xfrm>
          <a:prstGeom prst="rect">
            <a:avLst/>
          </a:prstGeom>
          <a:noFill/>
        </p:spPr>
        <p:txBody>
          <a:bodyPr wrap="square" rtlCol="0">
            <a:spAutoFit/>
          </a:bodyPr>
          <a:lstStyle/>
          <a:p>
            <a:pPr algn="l"/>
            <a:r>
              <a:rPr lang="ca-ES" dirty="0" err="1" smtClean="0">
                <a:solidFill>
                  <a:srgbClr val="000000"/>
                </a:solidFill>
              </a:rPr>
              <a:t>Disco</a:t>
            </a:r>
            <a:r>
              <a:rPr lang="ca-ES" dirty="0" smtClean="0">
                <a:solidFill>
                  <a:srgbClr val="000000"/>
                </a:solidFill>
              </a:rPr>
              <a:t> alto </a:t>
            </a:r>
            <a:r>
              <a:rPr lang="ca-ES" dirty="0" err="1" smtClean="0">
                <a:solidFill>
                  <a:srgbClr val="000000"/>
                </a:solidFill>
              </a:rPr>
              <a:t>rendimento</a:t>
            </a:r>
            <a:endParaRPr lang="ca-ES" dirty="0" smtClean="0">
              <a:solidFill>
                <a:srgbClr val="000000"/>
              </a:solidFill>
            </a:endParaRPr>
          </a:p>
        </p:txBody>
      </p:sp>
      <p:sp>
        <p:nvSpPr>
          <p:cNvPr id="38" name="QuadreDeText 37"/>
          <p:cNvSpPr txBox="1"/>
          <p:nvPr/>
        </p:nvSpPr>
        <p:spPr>
          <a:xfrm>
            <a:off x="4547438" y="5511085"/>
            <a:ext cx="1981200" cy="387798"/>
          </a:xfrm>
          <a:prstGeom prst="rect">
            <a:avLst/>
          </a:prstGeom>
          <a:noFill/>
        </p:spPr>
        <p:txBody>
          <a:bodyPr wrap="square" rtlCol="0">
            <a:spAutoFit/>
          </a:bodyPr>
          <a:lstStyle/>
          <a:p>
            <a:pPr algn="l"/>
            <a:r>
              <a:rPr lang="ca-ES" dirty="0" err="1" smtClean="0">
                <a:solidFill>
                  <a:srgbClr val="000000"/>
                </a:solidFill>
              </a:rPr>
              <a:t>Unidades</a:t>
            </a:r>
            <a:r>
              <a:rPr lang="ca-ES" dirty="0" smtClean="0">
                <a:solidFill>
                  <a:srgbClr val="000000"/>
                </a:solidFill>
              </a:rPr>
              <a:t> </a:t>
            </a:r>
            <a:r>
              <a:rPr lang="ca-ES" dirty="0" err="1" smtClean="0">
                <a:solidFill>
                  <a:srgbClr val="000000"/>
                </a:solidFill>
              </a:rPr>
              <a:t>robotizadas</a:t>
            </a:r>
            <a:endParaRPr lang="ca-ES" dirty="0" smtClean="0">
              <a:solidFill>
                <a:srgbClr val="000000"/>
              </a:solidFill>
            </a:endParaRPr>
          </a:p>
        </p:txBody>
      </p:sp>
      <p:sp>
        <p:nvSpPr>
          <p:cNvPr id="39" name="QuadreDeText 38"/>
          <p:cNvSpPr txBox="1"/>
          <p:nvPr/>
        </p:nvSpPr>
        <p:spPr>
          <a:xfrm>
            <a:off x="7239000" y="5562600"/>
            <a:ext cx="1447800" cy="387798"/>
          </a:xfrm>
          <a:prstGeom prst="rect">
            <a:avLst/>
          </a:prstGeom>
          <a:noFill/>
        </p:spPr>
        <p:txBody>
          <a:bodyPr wrap="square" rtlCol="0">
            <a:spAutoFit/>
          </a:bodyPr>
          <a:lstStyle/>
          <a:p>
            <a:pPr algn="l"/>
            <a:r>
              <a:rPr lang="ca-ES" dirty="0" err="1" smtClean="0">
                <a:solidFill>
                  <a:srgbClr val="000000"/>
                </a:solidFill>
              </a:rPr>
              <a:t>Archivo</a:t>
            </a:r>
            <a:r>
              <a:rPr lang="ca-ES" dirty="0" smtClean="0">
                <a:solidFill>
                  <a:srgbClr val="000000"/>
                </a:solidFill>
              </a:rPr>
              <a:t> </a:t>
            </a:r>
            <a:r>
              <a:rPr lang="ca-ES" dirty="0" err="1" smtClean="0">
                <a:solidFill>
                  <a:srgbClr val="000000"/>
                </a:solidFill>
              </a:rPr>
              <a:t>Offline</a:t>
            </a:r>
            <a:endParaRPr lang="ca-ES" dirty="0" smtClean="0">
              <a:solidFill>
                <a:srgbClr val="000000"/>
              </a:solidFill>
            </a:endParaRPr>
          </a:p>
        </p:txBody>
      </p:sp>
      <p:sp>
        <p:nvSpPr>
          <p:cNvPr id="30" name="Fletxa cap avall 28"/>
          <p:cNvSpPr/>
          <p:nvPr/>
        </p:nvSpPr>
        <p:spPr bwMode="auto">
          <a:xfrm>
            <a:off x="7489371" y="3429000"/>
            <a:ext cx="381000" cy="685800"/>
          </a:xfrm>
          <a:prstGeom prst="downArrow">
            <a:avLst/>
          </a:prstGeom>
          <a:solidFill>
            <a:srgbClr val="00CC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19100" indent="-419100"/>
            <a:endParaRPr lang="ca-ES" smtClean="0">
              <a:solidFill>
                <a:srgbClr val="000000"/>
              </a:solidFill>
            </a:endParaRPr>
          </a:p>
        </p:txBody>
      </p:sp>
      <p:sp>
        <p:nvSpPr>
          <p:cNvPr id="6" name="CuadroTexto 5"/>
          <p:cNvSpPr txBox="1"/>
          <p:nvPr/>
        </p:nvSpPr>
        <p:spPr>
          <a:xfrm>
            <a:off x="883919" y="1601247"/>
            <a:ext cx="8031481" cy="1200329"/>
          </a:xfrm>
          <a:prstGeom prst="rect">
            <a:avLst/>
          </a:prstGeom>
          <a:noFill/>
        </p:spPr>
        <p:txBody>
          <a:bodyPr wrap="square" rtlCol="0">
            <a:spAutoFit/>
          </a:bodyPr>
          <a:lstStyle/>
          <a:p>
            <a:pPr>
              <a:lnSpc>
                <a:spcPct val="100000"/>
              </a:lnSpc>
              <a:spcBef>
                <a:spcPts val="0"/>
              </a:spcBef>
              <a:spcAft>
                <a:spcPts val="0"/>
              </a:spcAft>
            </a:pPr>
            <a:r>
              <a:rPr lang="ca-ES" sz="1800" dirty="0" err="1" smtClean="0">
                <a:solidFill>
                  <a:srgbClr val="FF0000"/>
                </a:solidFill>
              </a:rPr>
              <a:t>Migración</a:t>
            </a:r>
            <a:r>
              <a:rPr lang="ca-ES" sz="1800" dirty="0" smtClean="0">
                <a:solidFill>
                  <a:srgbClr val="FF0000"/>
                </a:solidFill>
              </a:rPr>
              <a:t>/refresco de </a:t>
            </a:r>
            <a:r>
              <a:rPr lang="ca-ES" sz="1800" dirty="0" err="1" smtClean="0">
                <a:solidFill>
                  <a:srgbClr val="FF0000"/>
                </a:solidFill>
              </a:rPr>
              <a:t>soporte</a:t>
            </a:r>
            <a:r>
              <a:rPr lang="ca-ES" sz="1800" dirty="0" smtClean="0">
                <a:solidFill>
                  <a:srgbClr val="FF0000"/>
                </a:solidFill>
              </a:rPr>
              <a:t> cada 5-6 </a:t>
            </a:r>
            <a:r>
              <a:rPr lang="ca-ES" sz="1800" dirty="0" err="1" smtClean="0">
                <a:solidFill>
                  <a:srgbClr val="FF0000"/>
                </a:solidFill>
              </a:rPr>
              <a:t>años</a:t>
            </a:r>
            <a:endParaRPr lang="ca-ES" sz="1800" dirty="0" smtClean="0">
              <a:solidFill>
                <a:srgbClr val="FF0000"/>
              </a:solidFill>
            </a:endParaRPr>
          </a:p>
          <a:p>
            <a:pPr>
              <a:lnSpc>
                <a:spcPct val="100000"/>
              </a:lnSpc>
              <a:spcBef>
                <a:spcPts val="0"/>
              </a:spcBef>
              <a:spcAft>
                <a:spcPts val="0"/>
              </a:spcAft>
            </a:pPr>
            <a:r>
              <a:rPr lang="ca-ES" sz="1800" dirty="0" err="1" smtClean="0">
                <a:solidFill>
                  <a:srgbClr val="FF0000"/>
                </a:solidFill>
              </a:rPr>
              <a:t>Cambio</a:t>
            </a:r>
            <a:r>
              <a:rPr lang="ca-ES" sz="1800" dirty="0" smtClean="0">
                <a:solidFill>
                  <a:srgbClr val="FF0000"/>
                </a:solidFill>
              </a:rPr>
              <a:t> de formato cada 10-30 </a:t>
            </a:r>
            <a:r>
              <a:rPr lang="ca-ES" sz="1800" dirty="0" err="1" smtClean="0">
                <a:solidFill>
                  <a:srgbClr val="FF0000"/>
                </a:solidFill>
              </a:rPr>
              <a:t>años</a:t>
            </a:r>
            <a:endParaRPr lang="ca-ES" sz="1800" dirty="0" smtClean="0">
              <a:solidFill>
                <a:srgbClr val="FF0000"/>
              </a:solidFill>
            </a:endParaRPr>
          </a:p>
          <a:p>
            <a:pPr>
              <a:lnSpc>
                <a:spcPct val="100000"/>
              </a:lnSpc>
              <a:spcBef>
                <a:spcPts val="0"/>
              </a:spcBef>
              <a:spcAft>
                <a:spcPts val="0"/>
              </a:spcAft>
            </a:pPr>
            <a:r>
              <a:rPr lang="ca-ES" sz="1800" dirty="0" err="1" smtClean="0">
                <a:solidFill>
                  <a:srgbClr val="FF0000"/>
                </a:solidFill>
              </a:rPr>
              <a:t>Formatos</a:t>
            </a:r>
            <a:r>
              <a:rPr lang="ca-ES" sz="1800" dirty="0" smtClean="0">
                <a:solidFill>
                  <a:srgbClr val="FF0000"/>
                </a:solidFill>
              </a:rPr>
              <a:t> </a:t>
            </a:r>
            <a:r>
              <a:rPr lang="ca-ES" sz="1800" dirty="0" err="1" smtClean="0">
                <a:solidFill>
                  <a:srgbClr val="FF0000"/>
                </a:solidFill>
              </a:rPr>
              <a:t>soportados</a:t>
            </a:r>
            <a:r>
              <a:rPr lang="ca-ES" sz="1800" dirty="0" smtClean="0">
                <a:solidFill>
                  <a:srgbClr val="FF0000"/>
                </a:solidFill>
              </a:rPr>
              <a:t> por </a:t>
            </a:r>
            <a:r>
              <a:rPr lang="ca-ES" sz="1800" dirty="0" err="1" smtClean="0">
                <a:solidFill>
                  <a:srgbClr val="FF0000"/>
                </a:solidFill>
              </a:rPr>
              <a:t>productos</a:t>
            </a:r>
            <a:r>
              <a:rPr lang="ca-ES" sz="1800" dirty="0" smtClean="0">
                <a:solidFill>
                  <a:srgbClr val="FF0000"/>
                </a:solidFill>
              </a:rPr>
              <a:t> de </a:t>
            </a:r>
            <a:r>
              <a:rPr lang="ca-ES" sz="1800" dirty="0" err="1" smtClean="0">
                <a:solidFill>
                  <a:srgbClr val="FF0000"/>
                </a:solidFill>
              </a:rPr>
              <a:t>mercado</a:t>
            </a:r>
            <a:r>
              <a:rPr lang="ca-ES" sz="1800" dirty="0" smtClean="0">
                <a:solidFill>
                  <a:srgbClr val="FF0000"/>
                </a:solidFill>
              </a:rPr>
              <a:t>; </a:t>
            </a:r>
            <a:r>
              <a:rPr lang="ca-ES" sz="1800" dirty="0" err="1" smtClean="0">
                <a:solidFill>
                  <a:srgbClr val="FF0000"/>
                </a:solidFill>
              </a:rPr>
              <a:t>estándares</a:t>
            </a:r>
            <a:r>
              <a:rPr lang="ca-ES" sz="1800" dirty="0" smtClean="0">
                <a:solidFill>
                  <a:srgbClr val="FF0000"/>
                </a:solidFill>
              </a:rPr>
              <a:t> “</a:t>
            </a:r>
            <a:r>
              <a:rPr lang="ca-ES" sz="1800" i="1" dirty="0" smtClean="0">
                <a:solidFill>
                  <a:srgbClr val="FF0000"/>
                </a:solidFill>
              </a:rPr>
              <a:t>de facto</a:t>
            </a:r>
            <a:r>
              <a:rPr lang="ca-ES" sz="1800" dirty="0" smtClean="0">
                <a:solidFill>
                  <a:srgbClr val="FF0000"/>
                </a:solidFill>
              </a:rPr>
              <a:t>”</a:t>
            </a:r>
          </a:p>
          <a:p>
            <a:pPr>
              <a:lnSpc>
                <a:spcPct val="100000"/>
              </a:lnSpc>
              <a:spcBef>
                <a:spcPts val="0"/>
              </a:spcBef>
              <a:spcAft>
                <a:spcPts val="0"/>
              </a:spcAft>
            </a:pPr>
            <a:endParaRPr lang="en-US" sz="1800" dirty="0">
              <a:solidFill>
                <a:srgbClr val="FF0000"/>
              </a:solidFill>
            </a:endParaRPr>
          </a:p>
        </p:txBody>
      </p:sp>
      <p:sp>
        <p:nvSpPr>
          <p:cNvPr id="8" name="CuadroTexto 7"/>
          <p:cNvSpPr txBox="1"/>
          <p:nvPr/>
        </p:nvSpPr>
        <p:spPr>
          <a:xfrm>
            <a:off x="782680" y="5980449"/>
            <a:ext cx="4398920" cy="391710"/>
          </a:xfrm>
          <a:prstGeom prst="rect">
            <a:avLst/>
          </a:prstGeom>
          <a:noFill/>
        </p:spPr>
        <p:txBody>
          <a:bodyPr wrap="square" rtlCol="0">
            <a:spAutoFit/>
          </a:bodyPr>
          <a:lstStyle/>
          <a:p>
            <a:r>
              <a:rPr lang="es-ES" sz="1400" dirty="0" smtClean="0"/>
              <a:t>Entorno robusto: buenas prácticas; estándares TI</a:t>
            </a:r>
            <a:endParaRPr lang="en-US" sz="1400" dirty="0"/>
          </a:p>
        </p:txBody>
      </p:sp>
    </p:spTree>
    <p:extLst>
      <p:ext uri="{BB962C8B-B14F-4D97-AF65-F5344CB8AC3E}">
        <p14:creationId xmlns:p14="http://schemas.microsoft.com/office/powerpoint/2010/main" val="20077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6" y="358775"/>
            <a:ext cx="4175125" cy="1258888"/>
          </a:xfrm>
        </p:spPr>
        <p:txBody>
          <a:bodyPr/>
          <a:lstStyle/>
          <a:p>
            <a:r>
              <a:rPr lang="ca-ES" dirty="0" err="1" smtClean="0"/>
              <a:t>Contenido</a:t>
            </a:r>
            <a:endParaRPr lang="en-US" dirty="0"/>
          </a:p>
        </p:txBody>
      </p:sp>
      <p:sp>
        <p:nvSpPr>
          <p:cNvPr id="7" name="Marcador de contenido 6"/>
          <p:cNvSpPr>
            <a:spLocks noGrp="1"/>
          </p:cNvSpPr>
          <p:nvPr>
            <p:ph idx="1"/>
          </p:nvPr>
        </p:nvSpPr>
        <p:spPr/>
        <p:txBody>
          <a:bodyPr/>
          <a:lstStyle/>
          <a:p>
            <a:endParaRPr lang="ca-ES" dirty="0" smtClean="0"/>
          </a:p>
          <a:p>
            <a:r>
              <a:rPr lang="es-ES" dirty="0" smtClean="0"/>
              <a:t>Introducción </a:t>
            </a:r>
          </a:p>
          <a:p>
            <a:r>
              <a:rPr lang="es-ES" dirty="0" smtClean="0"/>
              <a:t>Motivación</a:t>
            </a:r>
          </a:p>
          <a:p>
            <a:r>
              <a:rPr lang="es-ES" dirty="0" smtClean="0"/>
              <a:t>Conceptos, modelos y estándares</a:t>
            </a:r>
          </a:p>
          <a:p>
            <a:r>
              <a:rPr lang="es-ES" dirty="0" smtClean="0"/>
              <a:t>Algunos proyectos</a:t>
            </a:r>
          </a:p>
          <a:p>
            <a:r>
              <a:rPr lang="es-ES" dirty="0" smtClean="0"/>
              <a:t>Conclusiones</a:t>
            </a:r>
            <a:endParaRPr lang="es-ES" dirty="0"/>
          </a:p>
        </p:txBody>
      </p:sp>
      <p:sp>
        <p:nvSpPr>
          <p:cNvPr id="5" name="Marcador de número de diapositiva 4"/>
          <p:cNvSpPr>
            <a:spLocks noGrp="1"/>
          </p:cNvSpPr>
          <p:nvPr>
            <p:ph type="sldNum" sz="quarter" idx="10"/>
          </p:nvPr>
        </p:nvSpPr>
        <p:spPr/>
        <p:txBody>
          <a:bodyPr/>
          <a:lstStyle/>
          <a:p>
            <a:fld id="{06892729-8B9F-4FDC-8066-DCA6AAC9FF31}" type="slidenum">
              <a:rPr lang="ca-ES" smtClean="0"/>
              <a:pPr/>
              <a:t>2</a:t>
            </a:fld>
            <a:endParaRPr lang="ca-ES"/>
          </a:p>
        </p:txBody>
      </p:sp>
      <p:sp>
        <p:nvSpPr>
          <p:cNvPr id="4" name="Marcador de pie de página 3"/>
          <p:cNvSpPr>
            <a:spLocks noGrp="1"/>
          </p:cNvSpPr>
          <p:nvPr>
            <p:ph type="ftr" sz="quarter" idx="11"/>
          </p:nvPr>
        </p:nvSpPr>
        <p:spPr/>
        <p:txBody>
          <a:bodyPr/>
          <a:lstStyle/>
          <a:p>
            <a:r>
              <a:rPr lang="es-ES" smtClean="0"/>
              <a:t>J.L.Colomer 		IPGH – Junio 2015</a:t>
            </a:r>
            <a:endParaRPr lang="ca-ES" dirty="0"/>
          </a:p>
        </p:txBody>
      </p:sp>
    </p:spTree>
    <p:extLst>
      <p:ext uri="{BB962C8B-B14F-4D97-AF65-F5344CB8AC3E}">
        <p14:creationId xmlns:p14="http://schemas.microsoft.com/office/powerpoint/2010/main" val="891578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p:txBody>
          <a:bodyPr/>
          <a:lstStyle/>
          <a:p>
            <a:endParaRPr lang="es-ES" dirty="0" smtClean="0"/>
          </a:p>
          <a:p>
            <a:endParaRPr lang="es-ES" dirty="0" smtClean="0"/>
          </a:p>
          <a:p>
            <a:r>
              <a:rPr lang="es-ES" dirty="0" smtClean="0"/>
              <a:t>Descompone la temática en 5 grupos: almacenaje, integridad, seguridad, metadatos, formatos </a:t>
            </a:r>
          </a:p>
          <a:p>
            <a:r>
              <a:rPr lang="es-ES" dirty="0" smtClean="0"/>
              <a:t>Cada grupo tiene 4 niveles progresivos de seguridad</a:t>
            </a:r>
          </a:p>
          <a:p>
            <a:pPr marL="0" indent="0">
              <a:buNone/>
            </a:pPr>
            <a:endParaRPr lang="es-ES" dirty="0" smtClean="0"/>
          </a:p>
        </p:txBody>
      </p:sp>
      <p:sp>
        <p:nvSpPr>
          <p:cNvPr id="3" name="Marcador de número de diapositiva 2"/>
          <p:cNvSpPr>
            <a:spLocks noGrp="1"/>
          </p:cNvSpPr>
          <p:nvPr>
            <p:ph type="sldNum" sz="quarter" idx="10"/>
          </p:nvPr>
        </p:nvSpPr>
        <p:spPr/>
        <p:txBody>
          <a:bodyPr/>
          <a:lstStyle/>
          <a:p>
            <a:fld id="{22374453-05AF-4D7E-B7ED-DD1143F7E51B}" type="slidenum">
              <a:rPr lang="es-ES" smtClean="0"/>
              <a:pPr/>
              <a:t>20</a:t>
            </a:fld>
            <a:endParaRPr lang="es-ES"/>
          </a:p>
        </p:txBody>
      </p:sp>
      <p:sp>
        <p:nvSpPr>
          <p:cNvPr id="4" name="Marcador de pie de página 3"/>
          <p:cNvSpPr>
            <a:spLocks noGrp="1"/>
          </p:cNvSpPr>
          <p:nvPr>
            <p:ph type="ftr" sz="quarter" idx="11"/>
          </p:nvPr>
        </p:nvSpPr>
        <p:spPr/>
        <p:txBody>
          <a:bodyPr/>
          <a:lstStyle/>
          <a:p>
            <a:r>
              <a:rPr lang="es-ES" smtClean="0"/>
              <a:t>J.L.Colomer		IPGH – Junio 2015</a:t>
            </a:r>
            <a:endParaRPr lang="es-ES" dirty="0"/>
          </a:p>
        </p:txBody>
      </p:sp>
      <p:sp>
        <p:nvSpPr>
          <p:cNvPr id="5" name="Título 4"/>
          <p:cNvSpPr>
            <a:spLocks noGrp="1"/>
          </p:cNvSpPr>
          <p:nvPr>
            <p:ph type="title"/>
          </p:nvPr>
        </p:nvSpPr>
        <p:spPr/>
        <p:txBody>
          <a:bodyPr/>
          <a:lstStyle/>
          <a:p>
            <a:r>
              <a:rPr lang="es-ES" dirty="0" err="1"/>
              <a:t>National</a:t>
            </a:r>
            <a:r>
              <a:rPr lang="es-ES" dirty="0"/>
              <a:t> Digital </a:t>
            </a:r>
            <a:r>
              <a:rPr lang="es-ES" dirty="0" err="1"/>
              <a:t>Stewardship</a:t>
            </a:r>
            <a:r>
              <a:rPr lang="es-ES" dirty="0"/>
              <a:t> </a:t>
            </a:r>
            <a:r>
              <a:rPr lang="es-ES" dirty="0" smtClean="0"/>
              <a:t>Alliance</a:t>
            </a:r>
            <a:br>
              <a:rPr lang="es-ES" dirty="0" smtClean="0"/>
            </a:br>
            <a:r>
              <a:rPr lang="es-ES" dirty="0" smtClean="0"/>
              <a:t>A</a:t>
            </a:r>
            <a:r>
              <a:rPr lang="es-ES" sz="2000" dirty="0" smtClean="0"/>
              <a:t>doptado por el USGS</a:t>
            </a:r>
            <a:endParaRPr lang="es-ES" dirty="0"/>
          </a:p>
        </p:txBody>
      </p:sp>
    </p:spTree>
    <p:extLst>
      <p:ext uri="{BB962C8B-B14F-4D97-AF65-F5344CB8AC3E}">
        <p14:creationId xmlns:p14="http://schemas.microsoft.com/office/powerpoint/2010/main" val="34130932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381000" y="2005281"/>
            <a:ext cx="8915400" cy="4140200"/>
          </a:xfrm>
        </p:spPr>
        <p:txBody>
          <a:bodyPr/>
          <a:lstStyle/>
          <a:p>
            <a:pPr marL="190500" lvl="1" indent="0">
              <a:buNone/>
            </a:pPr>
            <a:r>
              <a:rPr lang="es-ES" u="sng" dirty="0" smtClean="0"/>
              <a:t>Almacenaje</a:t>
            </a:r>
            <a:r>
              <a:rPr lang="es-ES" dirty="0" smtClean="0"/>
              <a:t> Nivel 1: 2 copias; unificar soportes</a:t>
            </a:r>
          </a:p>
          <a:p>
            <a:pPr marL="190500" lvl="1" indent="0">
              <a:buNone/>
            </a:pPr>
            <a:r>
              <a:rPr lang="es-ES" dirty="0" smtClean="0"/>
              <a:t>                    Nivel 2: </a:t>
            </a:r>
            <a:r>
              <a:rPr lang="es-ES" b="1" dirty="0" smtClean="0"/>
              <a:t>3 copias; una en lugar diferente</a:t>
            </a:r>
            <a:r>
              <a:rPr lang="es-ES" dirty="0" smtClean="0"/>
              <a:t>; documentar el soporte y el sistema</a:t>
            </a:r>
          </a:p>
          <a:p>
            <a:pPr marL="190500" lvl="1" indent="0">
              <a:buNone/>
            </a:pPr>
            <a:r>
              <a:rPr lang="es-ES" dirty="0" smtClean="0"/>
              <a:t>	       Nivel 3: 3 copias; una en lugar de riesgo diferente; </a:t>
            </a:r>
            <a:r>
              <a:rPr lang="es-ES" b="1" dirty="0" smtClean="0"/>
              <a:t>control obsolescencia</a:t>
            </a:r>
          </a:p>
          <a:p>
            <a:pPr marL="190500" lvl="1" indent="0">
              <a:buNone/>
            </a:pPr>
            <a:r>
              <a:rPr lang="es-ES" dirty="0" smtClean="0"/>
              <a:t>	       Nivel 4: 3 copias en sitios de riesgo diferente; </a:t>
            </a:r>
            <a:r>
              <a:rPr lang="es-ES" b="1" dirty="0" smtClean="0"/>
              <a:t>migración a soportes actuales</a:t>
            </a:r>
          </a:p>
          <a:p>
            <a:pPr marL="190500" lvl="1" indent="0">
              <a:buNone/>
            </a:pPr>
            <a:r>
              <a:rPr lang="es-ES" u="sng" dirty="0" smtClean="0"/>
              <a:t>Integridad</a:t>
            </a:r>
            <a:r>
              <a:rPr lang="es-ES" dirty="0" smtClean="0"/>
              <a:t>    Nivel 1: </a:t>
            </a:r>
            <a:r>
              <a:rPr lang="es-ES" b="1" dirty="0" smtClean="0"/>
              <a:t>crear CRC y comprobar existencia de virus en los datos de entrada</a:t>
            </a:r>
          </a:p>
          <a:p>
            <a:pPr marL="190500" lvl="1" indent="0">
              <a:buNone/>
            </a:pPr>
            <a:r>
              <a:rPr lang="es-ES" dirty="0" smtClean="0"/>
              <a:t>	       Nivel 2: </a:t>
            </a:r>
            <a:r>
              <a:rPr lang="es-ES" dirty="0" err="1" smtClean="0"/>
              <a:t>verif</a:t>
            </a:r>
            <a:r>
              <a:rPr lang="es-ES" dirty="0" smtClean="0"/>
              <a:t>. CRC en todos los datos; procesos </a:t>
            </a:r>
            <a:r>
              <a:rPr lang="es-ES" dirty="0" err="1" smtClean="0"/>
              <a:t>ReadOnly</a:t>
            </a:r>
            <a:r>
              <a:rPr lang="es-ES" dirty="0" smtClean="0"/>
              <a:t> con los originales</a:t>
            </a:r>
          </a:p>
          <a:p>
            <a:pPr marL="190500" lvl="1" indent="0">
              <a:buNone/>
            </a:pPr>
            <a:r>
              <a:rPr lang="es-ES" dirty="0" smtClean="0"/>
              <a:t>	       Nivel 3: </a:t>
            </a:r>
            <a:r>
              <a:rPr lang="es-ES" dirty="0" err="1" smtClean="0"/>
              <a:t>verif</a:t>
            </a:r>
            <a:r>
              <a:rPr lang="es-ES" dirty="0" smtClean="0"/>
              <a:t>. CRC periódicamente; </a:t>
            </a:r>
            <a:r>
              <a:rPr lang="es-ES" dirty="0" err="1" smtClean="0"/>
              <a:t>logs</a:t>
            </a:r>
            <a:r>
              <a:rPr lang="es-ES" dirty="0" smtClean="0"/>
              <a:t> CRC; procesos detección corrupciones</a:t>
            </a:r>
          </a:p>
          <a:p>
            <a:pPr marL="190500" lvl="1" indent="0">
              <a:buNone/>
            </a:pPr>
            <a:r>
              <a:rPr lang="es-ES" dirty="0" smtClean="0"/>
              <a:t>	       Nivel 4: </a:t>
            </a:r>
            <a:r>
              <a:rPr lang="es-ES" dirty="0" err="1" smtClean="0"/>
              <a:t>verif</a:t>
            </a:r>
            <a:r>
              <a:rPr lang="es-ES" dirty="0" smtClean="0"/>
              <a:t>. CRC función del proceso; </a:t>
            </a:r>
            <a:r>
              <a:rPr lang="es-ES" b="1" dirty="0" err="1" smtClean="0"/>
              <a:t>recu.corrupción</a:t>
            </a:r>
            <a:r>
              <a:rPr lang="es-ES" dirty="0" smtClean="0"/>
              <a:t>; no escritura; CRC alter.</a:t>
            </a:r>
          </a:p>
          <a:p>
            <a:pPr marL="190500" lvl="1" indent="0">
              <a:buNone/>
            </a:pPr>
            <a:r>
              <a:rPr lang="es-ES" u="sng" dirty="0" smtClean="0"/>
              <a:t>Formatos</a:t>
            </a:r>
            <a:r>
              <a:rPr lang="es-ES" dirty="0" smtClean="0"/>
              <a:t>     Nivel 1: numero limitado formatos documentados y abiertos</a:t>
            </a:r>
          </a:p>
          <a:p>
            <a:pPr marL="190500" lvl="1" indent="0">
              <a:buNone/>
            </a:pPr>
            <a:r>
              <a:rPr lang="es-ES" dirty="0"/>
              <a:t>	 </a:t>
            </a:r>
            <a:r>
              <a:rPr lang="es-ES" dirty="0" smtClean="0"/>
              <a:t>      Nivel 2: recuento de los formatos en uso</a:t>
            </a:r>
          </a:p>
          <a:p>
            <a:pPr marL="190500" lvl="1" indent="0">
              <a:buNone/>
            </a:pPr>
            <a:r>
              <a:rPr lang="es-ES" dirty="0"/>
              <a:t>	 </a:t>
            </a:r>
            <a:r>
              <a:rPr lang="es-ES" dirty="0" smtClean="0"/>
              <a:t>      Nivel 3: </a:t>
            </a:r>
            <a:r>
              <a:rPr lang="es-ES" b="1" dirty="0" smtClean="0"/>
              <a:t>monitoreo de la obsolescencia de formatos</a:t>
            </a:r>
          </a:p>
          <a:p>
            <a:pPr marL="190500" lvl="1" indent="0">
              <a:buNone/>
            </a:pPr>
            <a:r>
              <a:rPr lang="es-ES" dirty="0"/>
              <a:t>	 </a:t>
            </a:r>
            <a:r>
              <a:rPr lang="es-ES" dirty="0" smtClean="0"/>
              <a:t>      Nivel 4: </a:t>
            </a:r>
            <a:r>
              <a:rPr lang="es-ES" b="1" dirty="0" smtClean="0"/>
              <a:t>migraciones, emulaciones, etc</a:t>
            </a:r>
            <a:r>
              <a:rPr lang="es-ES" dirty="0" smtClean="0"/>
              <a:t>. </a:t>
            </a:r>
            <a:endParaRPr lang="es-ES" dirty="0"/>
          </a:p>
        </p:txBody>
      </p:sp>
      <p:sp>
        <p:nvSpPr>
          <p:cNvPr id="3" name="Marcador de número de diapositiva 2"/>
          <p:cNvSpPr>
            <a:spLocks noGrp="1"/>
          </p:cNvSpPr>
          <p:nvPr>
            <p:ph type="sldNum" sz="quarter" idx="10"/>
          </p:nvPr>
        </p:nvSpPr>
        <p:spPr/>
        <p:txBody>
          <a:bodyPr/>
          <a:lstStyle/>
          <a:p>
            <a:fld id="{22374453-05AF-4D7E-B7ED-DD1143F7E51B}" type="slidenum">
              <a:rPr lang="es-ES" smtClean="0"/>
              <a:pPr/>
              <a:t>21</a:t>
            </a:fld>
            <a:endParaRPr lang="es-ES"/>
          </a:p>
        </p:txBody>
      </p:sp>
      <p:sp>
        <p:nvSpPr>
          <p:cNvPr id="4" name="Marcador de pie de página 3"/>
          <p:cNvSpPr>
            <a:spLocks noGrp="1"/>
          </p:cNvSpPr>
          <p:nvPr>
            <p:ph type="ftr" sz="quarter" idx="11"/>
          </p:nvPr>
        </p:nvSpPr>
        <p:spPr/>
        <p:txBody>
          <a:bodyPr/>
          <a:lstStyle/>
          <a:p>
            <a:r>
              <a:rPr lang="es-ES" smtClean="0"/>
              <a:t>J.L.Colomer		IPGH – Junio 2015</a:t>
            </a:r>
            <a:endParaRPr lang="es-ES" dirty="0"/>
          </a:p>
        </p:txBody>
      </p:sp>
      <p:sp>
        <p:nvSpPr>
          <p:cNvPr id="5" name="Título 4"/>
          <p:cNvSpPr>
            <a:spLocks noGrp="1"/>
          </p:cNvSpPr>
          <p:nvPr>
            <p:ph type="title"/>
          </p:nvPr>
        </p:nvSpPr>
        <p:spPr/>
        <p:txBody>
          <a:bodyPr/>
          <a:lstStyle/>
          <a:p>
            <a:r>
              <a:rPr lang="ca-ES" dirty="0" smtClean="0"/>
              <a:t>Modelo NSDA</a:t>
            </a:r>
            <a:endParaRPr lang="en-US" dirty="0"/>
          </a:p>
        </p:txBody>
      </p:sp>
    </p:spTree>
    <p:extLst>
      <p:ext uri="{BB962C8B-B14F-4D97-AF65-F5344CB8AC3E}">
        <p14:creationId xmlns:p14="http://schemas.microsoft.com/office/powerpoint/2010/main" val="1476393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304800" y="2005281"/>
            <a:ext cx="8839200" cy="4140200"/>
          </a:xfrm>
        </p:spPr>
        <p:txBody>
          <a:bodyPr/>
          <a:lstStyle/>
          <a:p>
            <a:pPr marL="190500" lvl="1" indent="0">
              <a:buNone/>
            </a:pPr>
            <a:r>
              <a:rPr lang="es-ES" u="sng" dirty="0" smtClean="0"/>
              <a:t>Metadatos</a:t>
            </a:r>
            <a:r>
              <a:rPr lang="es-ES" dirty="0" smtClean="0"/>
              <a:t>  Nivel 1: </a:t>
            </a:r>
            <a:r>
              <a:rPr lang="es-ES" b="1" dirty="0" smtClean="0"/>
              <a:t>inventario del contenido y localización; </a:t>
            </a:r>
            <a:r>
              <a:rPr lang="es-ES" b="1" i="1" dirty="0" err="1" smtClean="0"/>
              <a:t>backup</a:t>
            </a:r>
            <a:r>
              <a:rPr lang="es-ES" b="1" dirty="0"/>
              <a:t> </a:t>
            </a:r>
            <a:r>
              <a:rPr lang="es-ES" b="1" dirty="0" smtClean="0"/>
              <a:t>y separación física</a:t>
            </a:r>
          </a:p>
          <a:p>
            <a:pPr marL="190500" lvl="1" indent="0">
              <a:buNone/>
            </a:pPr>
            <a:r>
              <a:rPr lang="es-ES" dirty="0" smtClean="0"/>
              <a:t>                   Nivel 2: doc. s/BBDD, cambios estructura y formato; </a:t>
            </a:r>
            <a:r>
              <a:rPr lang="es-ES" b="1" dirty="0" smtClean="0"/>
              <a:t>acceso a los MD</a:t>
            </a:r>
          </a:p>
          <a:p>
            <a:pPr marL="190500" lvl="1" indent="0">
              <a:buNone/>
            </a:pPr>
            <a:r>
              <a:rPr lang="es-ES" dirty="0" smtClean="0"/>
              <a:t>	       Nivel 3: </a:t>
            </a:r>
            <a:r>
              <a:rPr lang="es-ES" b="1" dirty="0" smtClean="0"/>
              <a:t>preservación de los MD, incluidos los de preservación</a:t>
            </a:r>
          </a:p>
          <a:p>
            <a:pPr marL="190500" lvl="1" indent="0">
              <a:buNone/>
            </a:pPr>
            <a:r>
              <a:rPr lang="es-ES" dirty="0" smtClean="0"/>
              <a:t>	       Nivel 4: mismo que el Nivel 3</a:t>
            </a:r>
          </a:p>
          <a:p>
            <a:pPr marL="190500" lvl="1" indent="0">
              <a:buNone/>
            </a:pPr>
            <a:r>
              <a:rPr lang="es-ES" u="sng" dirty="0" smtClean="0"/>
              <a:t>Seguridad</a:t>
            </a:r>
            <a:r>
              <a:rPr lang="es-ES" dirty="0" smtClean="0"/>
              <a:t>   Nivel 1: </a:t>
            </a:r>
            <a:r>
              <a:rPr lang="es-ES" b="1" dirty="0" err="1" smtClean="0"/>
              <a:t>identif</a:t>
            </a:r>
            <a:r>
              <a:rPr lang="es-ES" b="1" dirty="0" smtClean="0"/>
              <a:t>. quien puede leer/borrar/escribir/mover; </a:t>
            </a:r>
            <a:r>
              <a:rPr lang="es-ES" b="1" dirty="0" err="1" smtClean="0"/>
              <a:t>autoriz</a:t>
            </a:r>
            <a:r>
              <a:rPr lang="es-ES" b="1" dirty="0" smtClean="0"/>
              <a:t>. nivel archivo</a:t>
            </a:r>
          </a:p>
          <a:p>
            <a:pPr marL="190500" lvl="1" indent="0">
              <a:buNone/>
            </a:pPr>
            <a:r>
              <a:rPr lang="es-ES" dirty="0" smtClean="0"/>
              <a:t>	       Nivel 2: documentar las restricciones de acceso al archivo</a:t>
            </a:r>
          </a:p>
          <a:p>
            <a:pPr marL="190500" lvl="1" indent="0">
              <a:buNone/>
            </a:pPr>
            <a:r>
              <a:rPr lang="es-ES" dirty="0" smtClean="0"/>
              <a:t>	       Nivel 3: mantener </a:t>
            </a:r>
            <a:r>
              <a:rPr lang="es-ES" dirty="0" err="1" smtClean="0"/>
              <a:t>logs</a:t>
            </a:r>
            <a:r>
              <a:rPr lang="es-ES" dirty="0" smtClean="0"/>
              <a:t> sobre quien hace acciones sobre archivos</a:t>
            </a:r>
          </a:p>
          <a:p>
            <a:pPr marL="190500" lvl="1" indent="0">
              <a:buNone/>
            </a:pPr>
            <a:r>
              <a:rPr lang="es-ES" dirty="0" smtClean="0"/>
              <a:t>	       Nivel 4: auditar los “</a:t>
            </a:r>
            <a:r>
              <a:rPr lang="es-ES" dirty="0" err="1" smtClean="0"/>
              <a:t>logs</a:t>
            </a:r>
            <a:r>
              <a:rPr lang="es-ES" dirty="0" smtClean="0"/>
              <a:t>”</a:t>
            </a:r>
          </a:p>
          <a:p>
            <a:pPr marL="190500" lvl="1" indent="0">
              <a:buNone/>
            </a:pPr>
            <a:r>
              <a:rPr lang="es-ES" u="sng" dirty="0" smtClean="0"/>
              <a:t>Medio físico</a:t>
            </a:r>
            <a:r>
              <a:rPr lang="es-ES" dirty="0" smtClean="0"/>
              <a:t> Nivel 1: </a:t>
            </a:r>
            <a:r>
              <a:rPr lang="es-ES" b="1" dirty="0" smtClean="0"/>
              <a:t>inventario de medios físicos utilizados, incluyendo disco duro</a:t>
            </a:r>
          </a:p>
          <a:p>
            <a:pPr marL="190500" lvl="1" indent="0">
              <a:buNone/>
            </a:pPr>
            <a:r>
              <a:rPr lang="es-ES" dirty="0"/>
              <a:t>	 </a:t>
            </a:r>
            <a:r>
              <a:rPr lang="es-ES" dirty="0" smtClean="0"/>
              <a:t>      Nivel 2: </a:t>
            </a:r>
            <a:r>
              <a:rPr lang="es-ES" b="1" dirty="0" smtClean="0"/>
              <a:t>estudios mercado soportes</a:t>
            </a:r>
            <a:r>
              <a:rPr lang="es-ES" dirty="0" smtClean="0"/>
              <a:t>; </a:t>
            </a:r>
            <a:r>
              <a:rPr lang="es-ES" b="1" dirty="0" smtClean="0"/>
              <a:t>plan cambio soporte &gt; 10 años</a:t>
            </a:r>
          </a:p>
          <a:p>
            <a:pPr marL="190500" lvl="1" indent="0">
              <a:buNone/>
            </a:pPr>
            <a:r>
              <a:rPr lang="es-ES" dirty="0"/>
              <a:t>	 </a:t>
            </a:r>
            <a:r>
              <a:rPr lang="es-ES" dirty="0" smtClean="0"/>
              <a:t>      Nivel 3: </a:t>
            </a:r>
            <a:r>
              <a:rPr lang="es-ES" b="1" dirty="0" smtClean="0"/>
              <a:t>descartar todos los soportes no recomendados</a:t>
            </a:r>
          </a:p>
          <a:p>
            <a:pPr marL="190500" lvl="1" indent="0">
              <a:buNone/>
            </a:pPr>
            <a:r>
              <a:rPr lang="es-ES" dirty="0"/>
              <a:t>	 </a:t>
            </a:r>
            <a:r>
              <a:rPr lang="es-ES" dirty="0" smtClean="0"/>
              <a:t>      Nivel 4: </a:t>
            </a:r>
            <a:r>
              <a:rPr lang="es-ES" b="1" dirty="0" smtClean="0"/>
              <a:t>basar cambios en estudios de mercado; migración cada 3-5 años</a:t>
            </a:r>
            <a:endParaRPr lang="es-ES" b="1" dirty="0"/>
          </a:p>
        </p:txBody>
      </p:sp>
      <p:sp>
        <p:nvSpPr>
          <p:cNvPr id="3" name="Marcador de número de diapositiva 2"/>
          <p:cNvSpPr>
            <a:spLocks noGrp="1"/>
          </p:cNvSpPr>
          <p:nvPr>
            <p:ph type="sldNum" sz="quarter" idx="10"/>
          </p:nvPr>
        </p:nvSpPr>
        <p:spPr/>
        <p:txBody>
          <a:bodyPr/>
          <a:lstStyle/>
          <a:p>
            <a:fld id="{22374453-05AF-4D7E-B7ED-DD1143F7E51B}" type="slidenum">
              <a:rPr lang="es-ES" smtClean="0"/>
              <a:pPr/>
              <a:t>22</a:t>
            </a:fld>
            <a:endParaRPr lang="es-ES"/>
          </a:p>
        </p:txBody>
      </p:sp>
      <p:sp>
        <p:nvSpPr>
          <p:cNvPr id="4" name="Marcador de pie de página 3"/>
          <p:cNvSpPr>
            <a:spLocks noGrp="1"/>
          </p:cNvSpPr>
          <p:nvPr>
            <p:ph type="ftr" sz="quarter" idx="11"/>
          </p:nvPr>
        </p:nvSpPr>
        <p:spPr/>
        <p:txBody>
          <a:bodyPr/>
          <a:lstStyle/>
          <a:p>
            <a:r>
              <a:rPr lang="es-ES" smtClean="0"/>
              <a:t>J.L.Colomer		IPGH – Junio 2015</a:t>
            </a:r>
            <a:endParaRPr lang="es-ES" dirty="0"/>
          </a:p>
        </p:txBody>
      </p:sp>
      <p:sp>
        <p:nvSpPr>
          <p:cNvPr id="5" name="Título 4"/>
          <p:cNvSpPr>
            <a:spLocks noGrp="1"/>
          </p:cNvSpPr>
          <p:nvPr>
            <p:ph type="title"/>
          </p:nvPr>
        </p:nvSpPr>
        <p:spPr/>
        <p:txBody>
          <a:bodyPr/>
          <a:lstStyle/>
          <a:p>
            <a:r>
              <a:rPr lang="ca-ES" dirty="0"/>
              <a:t>Modelo NDSA</a:t>
            </a:r>
            <a:endParaRPr lang="en-US" dirty="0"/>
          </a:p>
        </p:txBody>
      </p:sp>
    </p:spTree>
    <p:extLst>
      <p:ext uri="{BB962C8B-B14F-4D97-AF65-F5344CB8AC3E}">
        <p14:creationId xmlns:p14="http://schemas.microsoft.com/office/powerpoint/2010/main" val="1823665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6" y="358775"/>
            <a:ext cx="4457694" cy="1258888"/>
          </a:xfrm>
        </p:spPr>
        <p:txBody>
          <a:bodyPr/>
          <a:lstStyle/>
          <a:p>
            <a:pPr lvl="1"/>
            <a:r>
              <a:rPr lang="ca-ES" dirty="0" smtClean="0"/>
              <a:t>OAIS </a:t>
            </a:r>
            <a:r>
              <a:rPr lang="ca-ES" i="1" dirty="0" smtClean="0"/>
              <a:t>Open </a:t>
            </a:r>
            <a:r>
              <a:rPr lang="ca-ES" i="1" dirty="0" err="1" smtClean="0"/>
              <a:t>Archives</a:t>
            </a:r>
            <a:r>
              <a:rPr lang="ca-ES" i="1" dirty="0" smtClean="0"/>
              <a:t> </a:t>
            </a:r>
            <a:r>
              <a:rPr lang="ca-ES" i="1" dirty="0" err="1" smtClean="0"/>
              <a:t>Information</a:t>
            </a:r>
            <a:r>
              <a:rPr lang="ca-ES" i="1" dirty="0" smtClean="0"/>
              <a:t> System</a:t>
            </a:r>
            <a:r>
              <a:rPr lang="ca-ES" dirty="0" smtClean="0"/>
              <a:t> </a:t>
            </a:r>
            <a:br>
              <a:rPr lang="ca-ES" dirty="0" smtClean="0"/>
            </a:br>
            <a:r>
              <a:rPr lang="ca-ES" dirty="0" smtClean="0"/>
              <a:t>(ISO 14721:2012) </a:t>
            </a:r>
            <a:endParaRPr lang="ca-ES" sz="1800" dirty="0"/>
          </a:p>
        </p:txBody>
      </p:sp>
      <p:pic>
        <p:nvPicPr>
          <p:cNvPr id="6" name="Contenidor de contingut 5" descr="OAIS.png"/>
          <p:cNvPicPr>
            <a:picLocks noGrp="1" noChangeAspect="1"/>
          </p:cNvPicPr>
          <p:nvPr>
            <p:ph idx="1"/>
          </p:nvPr>
        </p:nvPicPr>
        <p:blipFill>
          <a:blip r:embed="rId3" cstate="email"/>
          <a:stretch>
            <a:fillRect/>
          </a:stretch>
        </p:blipFill>
        <p:spPr>
          <a:xfrm>
            <a:off x="849753" y="1828800"/>
            <a:ext cx="7303647" cy="4464050"/>
          </a:xfrm>
        </p:spPr>
      </p:pic>
      <p:sp>
        <p:nvSpPr>
          <p:cNvPr id="4" name="Contenidor de número de diapositiva 3"/>
          <p:cNvSpPr>
            <a:spLocks noGrp="1"/>
          </p:cNvSpPr>
          <p:nvPr>
            <p:ph type="sldNum" sz="quarter" idx="10"/>
          </p:nvPr>
        </p:nvSpPr>
        <p:spPr/>
        <p:txBody>
          <a:bodyPr/>
          <a:lstStyle/>
          <a:p>
            <a:pPr>
              <a:defRPr/>
            </a:pPr>
            <a:fld id="{22374453-05AF-4D7E-B7ED-DD1143F7E51B}" type="slidenum">
              <a:rPr lang="es-ES" smtClean="0"/>
              <a:pPr>
                <a:defRPr/>
              </a:pPr>
              <a:t>23</a:t>
            </a:fld>
            <a:endParaRPr lang="es-ES"/>
          </a:p>
        </p:txBody>
      </p:sp>
      <p:sp>
        <p:nvSpPr>
          <p:cNvPr id="5" name="Contenidor de peu de pàgina 4"/>
          <p:cNvSpPr>
            <a:spLocks noGrp="1"/>
          </p:cNvSpPr>
          <p:nvPr>
            <p:ph type="ftr" sz="quarter" idx="11"/>
          </p:nvPr>
        </p:nvSpPr>
        <p:spPr/>
        <p:txBody>
          <a:bodyPr/>
          <a:lstStyle/>
          <a:p>
            <a:r>
              <a:rPr lang="es-ES" smtClean="0"/>
              <a:t>J.L.Colomer	 		DPAC – ASPRS 2014                   		March 2014</a:t>
            </a:r>
            <a:endParaRPr lang="es-ES" dirty="0"/>
          </a:p>
        </p:txBody>
      </p:sp>
      <p:sp>
        <p:nvSpPr>
          <p:cNvPr id="7" name="QuadreDeText 6"/>
          <p:cNvSpPr txBox="1"/>
          <p:nvPr/>
        </p:nvSpPr>
        <p:spPr>
          <a:xfrm>
            <a:off x="7003961" y="4388652"/>
            <a:ext cx="2133600" cy="710964"/>
          </a:xfrm>
          <a:prstGeom prst="rect">
            <a:avLst/>
          </a:prstGeom>
          <a:noFill/>
        </p:spPr>
        <p:txBody>
          <a:bodyPr wrap="square" rtlCol="0">
            <a:spAutoFit/>
          </a:bodyPr>
          <a:lstStyle/>
          <a:p>
            <a:pPr>
              <a:lnSpc>
                <a:spcPct val="100000"/>
              </a:lnSpc>
              <a:spcBef>
                <a:spcPts val="0"/>
              </a:spcBef>
              <a:spcAft>
                <a:spcPts val="0"/>
              </a:spcAft>
            </a:pPr>
            <a:r>
              <a:rPr lang="en-US" b="0" dirty="0" smtClean="0"/>
              <a:t>Information to enable access to preserved objects in a meaningful way.</a:t>
            </a:r>
          </a:p>
        </p:txBody>
      </p:sp>
      <p:sp>
        <p:nvSpPr>
          <p:cNvPr id="3" name="Rectángulo 2"/>
          <p:cNvSpPr/>
          <p:nvPr/>
        </p:nvSpPr>
        <p:spPr bwMode="auto">
          <a:xfrm>
            <a:off x="3810000" y="4800600"/>
            <a:ext cx="1371600" cy="533400"/>
          </a:xfrm>
          <a:prstGeom prst="rect">
            <a:avLst/>
          </a:prstGeom>
          <a:noFill/>
          <a:ln w="9525" algn="ctr">
            <a:noFill/>
            <a:miter lim="800000"/>
            <a:headEnd/>
            <a:tailEnd/>
          </a:ln>
          <a:effectLst/>
        </p:spPr>
        <p:txBody>
          <a:bodyPr wrap="none" rtlCol="0" anchor="ctr"/>
          <a:lstStyle/>
          <a:p>
            <a:pPr algn="ctr"/>
            <a:endParaRPr lang="en-US"/>
          </a:p>
        </p:txBody>
      </p:sp>
      <p:sp>
        <p:nvSpPr>
          <p:cNvPr id="8" name="Rectángulo 7"/>
          <p:cNvSpPr/>
          <p:nvPr/>
        </p:nvSpPr>
        <p:spPr bwMode="auto">
          <a:xfrm>
            <a:off x="3810000" y="5759767"/>
            <a:ext cx="1295400" cy="510164"/>
          </a:xfrm>
          <a:prstGeom prst="rect">
            <a:avLst/>
          </a:prstGeom>
          <a:noFill/>
          <a:ln w="28575" algn="ctr">
            <a:solidFill>
              <a:schemeClr val="accent6">
                <a:lumMod val="60000"/>
                <a:lumOff val="40000"/>
              </a:schemeClr>
            </a:solidFill>
            <a:miter lim="800000"/>
            <a:headEnd/>
            <a:tailEnd/>
          </a:ln>
          <a:effectLst/>
        </p:spPr>
        <p:txBody>
          <a:bodyPr wrap="none" rtlCol="0" anchor="ctr"/>
          <a:lstStyle/>
          <a:p>
            <a:pPr algn="ctr"/>
            <a:r>
              <a:rPr lang="es-ES" sz="1300" dirty="0" smtClean="0"/>
              <a:t>Digital </a:t>
            </a:r>
            <a:r>
              <a:rPr lang="es-ES" sz="1300" dirty="0" err="1" smtClean="0"/>
              <a:t>Object</a:t>
            </a:r>
            <a:endParaRPr lang="en-US" sz="1300" dirty="0"/>
          </a:p>
        </p:txBody>
      </p:sp>
      <p:cxnSp>
        <p:nvCxnSpPr>
          <p:cNvPr id="10" name="Conector recto de flecha 9"/>
          <p:cNvCxnSpPr>
            <a:endCxn id="8" idx="0"/>
          </p:cNvCxnSpPr>
          <p:nvPr/>
        </p:nvCxnSpPr>
        <p:spPr bwMode="auto">
          <a:xfrm>
            <a:off x="4457700" y="5487506"/>
            <a:ext cx="0" cy="272261"/>
          </a:xfrm>
          <a:prstGeom prst="straightConnector1">
            <a:avLst/>
          </a:prstGeom>
          <a:noFill/>
          <a:ln w="9525" cap="flat" cmpd="sng" algn="ctr">
            <a:noFill/>
            <a:prstDash val="solid"/>
            <a:round/>
            <a:headEnd type="none" w="med" len="med"/>
            <a:tailEnd type="triangle"/>
          </a:ln>
          <a:effectLst/>
        </p:spPr>
      </p:cxnSp>
      <p:cxnSp>
        <p:nvCxnSpPr>
          <p:cNvPr id="13" name="Conector recto de flecha 12"/>
          <p:cNvCxnSpPr>
            <a:endCxn id="8" idx="0"/>
          </p:cNvCxnSpPr>
          <p:nvPr/>
        </p:nvCxnSpPr>
        <p:spPr bwMode="auto">
          <a:xfrm>
            <a:off x="4457700" y="5487506"/>
            <a:ext cx="0" cy="272261"/>
          </a:xfrm>
          <a:prstGeom prst="straightConnector1">
            <a:avLst/>
          </a:prstGeom>
          <a:noFill/>
          <a:ln w="28575" cap="flat" cmpd="sng" algn="ctr">
            <a:solidFill>
              <a:schemeClr val="tx1"/>
            </a:solidFill>
            <a:prstDash val="solid"/>
            <a:round/>
            <a:headEnd type="triangle" w="med" len="med"/>
            <a:tailEnd type="triangle"/>
          </a:ln>
          <a:effectLst/>
        </p:spPr>
      </p:cxnSp>
      <p:sp>
        <p:nvSpPr>
          <p:cNvPr id="16" name="Rectángulo 15"/>
          <p:cNvSpPr/>
          <p:nvPr/>
        </p:nvSpPr>
        <p:spPr bwMode="auto">
          <a:xfrm>
            <a:off x="5283558" y="5759767"/>
            <a:ext cx="609600" cy="510164"/>
          </a:xfrm>
          <a:prstGeom prst="rect">
            <a:avLst/>
          </a:prstGeom>
          <a:noFill/>
          <a:ln w="28575" algn="ctr">
            <a:solidFill>
              <a:schemeClr val="accent6">
                <a:lumMod val="60000"/>
                <a:lumOff val="40000"/>
              </a:schemeClr>
            </a:solidFill>
            <a:miter lim="800000"/>
            <a:headEnd/>
            <a:tailEnd/>
          </a:ln>
          <a:effectLst/>
        </p:spPr>
        <p:txBody>
          <a:bodyPr wrap="none" rtlCol="0" anchor="ctr"/>
          <a:lstStyle/>
          <a:p>
            <a:pPr algn="ctr"/>
            <a:r>
              <a:rPr lang="es-ES" sz="1300" dirty="0" smtClean="0"/>
              <a:t>Bits</a:t>
            </a:r>
            <a:endParaRPr lang="en-US" sz="1300" dirty="0"/>
          </a:p>
        </p:txBody>
      </p:sp>
      <p:cxnSp>
        <p:nvCxnSpPr>
          <p:cNvPr id="18" name="Conector recto de flecha 17"/>
          <p:cNvCxnSpPr/>
          <p:nvPr/>
        </p:nvCxnSpPr>
        <p:spPr bwMode="auto">
          <a:xfrm flipH="1">
            <a:off x="5105400" y="6014849"/>
            <a:ext cx="188396" cy="0"/>
          </a:xfrm>
          <a:prstGeom prst="straightConnector1">
            <a:avLst/>
          </a:prstGeom>
          <a:noFill/>
          <a:ln w="2857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53886781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847748" y="1905000"/>
            <a:ext cx="7755875" cy="4191000"/>
          </a:xfrm>
          <a:prstGeom prst="rect">
            <a:avLst/>
          </a:prstGeom>
        </p:spPr>
      </p:pic>
      <p:sp>
        <p:nvSpPr>
          <p:cNvPr id="3" name="Marcador de número de diapositiva 2"/>
          <p:cNvSpPr>
            <a:spLocks noGrp="1"/>
          </p:cNvSpPr>
          <p:nvPr>
            <p:ph type="sldNum" sz="quarter" idx="10"/>
          </p:nvPr>
        </p:nvSpPr>
        <p:spPr/>
        <p:txBody>
          <a:bodyPr/>
          <a:lstStyle/>
          <a:p>
            <a:pPr>
              <a:defRPr/>
            </a:pPr>
            <a:fld id="{22374453-05AF-4D7E-B7ED-DD1143F7E51B}" type="slidenum">
              <a:rPr lang="es-ES" smtClean="0"/>
              <a:pPr>
                <a:defRPr/>
              </a:pPr>
              <a:t>24</a:t>
            </a:fld>
            <a:endParaRPr lang="es-ES"/>
          </a:p>
        </p:txBody>
      </p:sp>
      <p:sp>
        <p:nvSpPr>
          <p:cNvPr id="4" name="Marcador de pie de página 3"/>
          <p:cNvSpPr>
            <a:spLocks noGrp="1"/>
          </p:cNvSpPr>
          <p:nvPr>
            <p:ph type="ftr" sz="quarter" idx="11"/>
          </p:nvPr>
        </p:nvSpPr>
        <p:spPr/>
        <p:txBody>
          <a:bodyPr/>
          <a:lstStyle/>
          <a:p>
            <a:r>
              <a:rPr lang="es-ES" dirty="0" err="1" smtClean="0"/>
              <a:t>J.L.Colomer</a:t>
            </a:r>
            <a:r>
              <a:rPr lang="es-ES" dirty="0" smtClean="0"/>
              <a:t>			IPGH – Junio 2015</a:t>
            </a:r>
            <a:endParaRPr lang="es-ES" dirty="0"/>
          </a:p>
        </p:txBody>
      </p:sp>
      <p:sp>
        <p:nvSpPr>
          <p:cNvPr id="5" name="Título 4"/>
          <p:cNvSpPr>
            <a:spLocks noGrp="1"/>
          </p:cNvSpPr>
          <p:nvPr>
            <p:ph type="title"/>
          </p:nvPr>
        </p:nvSpPr>
        <p:spPr/>
        <p:txBody>
          <a:bodyPr/>
          <a:lstStyle/>
          <a:p>
            <a:r>
              <a:rPr lang="es-ES" dirty="0" smtClean="0"/>
              <a:t>Información de representación</a:t>
            </a:r>
            <a:endParaRPr lang="en-US" dirty="0"/>
          </a:p>
        </p:txBody>
      </p:sp>
      <p:sp>
        <p:nvSpPr>
          <p:cNvPr id="7" name="Rectángulo 6"/>
          <p:cNvSpPr/>
          <p:nvPr/>
        </p:nvSpPr>
        <p:spPr>
          <a:xfrm>
            <a:off x="6908442" y="5279568"/>
            <a:ext cx="2209800" cy="1015663"/>
          </a:xfrm>
          <a:prstGeom prst="rect">
            <a:avLst/>
          </a:prstGeom>
        </p:spPr>
        <p:txBody>
          <a:bodyPr wrap="square">
            <a:spAutoFit/>
          </a:bodyPr>
          <a:lstStyle/>
          <a:p>
            <a:pPr>
              <a:lnSpc>
                <a:spcPct val="100000"/>
              </a:lnSpc>
            </a:pPr>
            <a:r>
              <a:rPr lang="en-US" b="0" dirty="0"/>
              <a:t>Information defining how the Structure and the Semantic Information relate to each other, or software needed to process a </a:t>
            </a:r>
            <a:r>
              <a:rPr lang="en-US" b="0" dirty="0" smtClean="0"/>
              <a:t>database file</a:t>
            </a:r>
            <a:endParaRPr lang="en-US" dirty="0"/>
          </a:p>
        </p:txBody>
      </p:sp>
      <p:sp>
        <p:nvSpPr>
          <p:cNvPr id="8" name="Rectángulo 7"/>
          <p:cNvSpPr/>
          <p:nvPr/>
        </p:nvSpPr>
        <p:spPr>
          <a:xfrm>
            <a:off x="4216494" y="423164"/>
            <a:ext cx="4572000" cy="1329595"/>
          </a:xfrm>
          <a:prstGeom prst="rect">
            <a:avLst/>
          </a:prstGeom>
        </p:spPr>
        <p:txBody>
          <a:bodyPr>
            <a:spAutoFit/>
          </a:bodyPr>
          <a:lstStyle/>
          <a:p>
            <a:pPr>
              <a:lnSpc>
                <a:spcPct val="100000"/>
              </a:lnSpc>
            </a:pPr>
            <a:r>
              <a:rPr lang="en-US" b="0" dirty="0"/>
              <a:t>As the Knowledge Base of the Designated Community changes over time, the Representation </a:t>
            </a:r>
            <a:r>
              <a:rPr lang="en-US" b="0" dirty="0" smtClean="0"/>
              <a:t>Information may </a:t>
            </a:r>
            <a:r>
              <a:rPr lang="en-US" b="0" dirty="0"/>
              <a:t>need to change accordingly. </a:t>
            </a:r>
            <a:endParaRPr lang="en-US" b="0" dirty="0" smtClean="0"/>
          </a:p>
          <a:p>
            <a:pPr>
              <a:lnSpc>
                <a:spcPct val="100000"/>
              </a:lnSpc>
            </a:pPr>
            <a:r>
              <a:rPr lang="en-US" b="0" dirty="0" smtClean="0"/>
              <a:t>The </a:t>
            </a:r>
            <a:r>
              <a:rPr lang="en-US" b="0" dirty="0"/>
              <a:t>choice of whether to collect all the relevant Representation Information or to reference its existence in another </a:t>
            </a:r>
            <a:r>
              <a:rPr lang="en-US" b="0" dirty="0" smtClean="0"/>
              <a:t>OAIS Archive is </a:t>
            </a:r>
            <a:r>
              <a:rPr lang="en-US" b="0" dirty="0"/>
              <a:t>an implementation </a:t>
            </a:r>
            <a:r>
              <a:rPr lang="en-US" b="0" dirty="0" smtClean="0"/>
              <a:t>decision</a:t>
            </a:r>
            <a:r>
              <a:rPr lang="en-US" b="0" dirty="0"/>
              <a:t>. </a:t>
            </a:r>
          </a:p>
        </p:txBody>
      </p:sp>
    </p:spTree>
    <p:extLst>
      <p:ext uri="{BB962C8B-B14F-4D97-AF65-F5344CB8AC3E}">
        <p14:creationId xmlns:p14="http://schemas.microsoft.com/office/powerpoint/2010/main" val="41726865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endParaRPr lang="es-ES" dirty="0" smtClean="0"/>
          </a:p>
          <a:p>
            <a:r>
              <a:rPr lang="es-ES" dirty="0" smtClean="0"/>
              <a:t>El </a:t>
            </a:r>
            <a:r>
              <a:rPr lang="es-ES" dirty="0"/>
              <a:t>modelo OAIS </a:t>
            </a:r>
            <a:r>
              <a:rPr lang="es-ES" dirty="0" smtClean="0"/>
              <a:t>establece que los datos y la información para entenderlos se encapsulan en “paquetes”</a:t>
            </a:r>
          </a:p>
          <a:p>
            <a:pPr lvl="1"/>
            <a:r>
              <a:rPr lang="es-ES" b="1" i="1" dirty="0" err="1" smtClean="0"/>
              <a:t>Submission</a:t>
            </a:r>
            <a:r>
              <a:rPr lang="es-ES" b="1" i="1" dirty="0" smtClean="0"/>
              <a:t> </a:t>
            </a:r>
            <a:r>
              <a:rPr lang="es-ES" b="1" i="1" dirty="0" err="1" smtClean="0"/>
              <a:t>Information</a:t>
            </a:r>
            <a:r>
              <a:rPr lang="es-ES" b="1" i="1" dirty="0" smtClean="0"/>
              <a:t> </a:t>
            </a:r>
            <a:r>
              <a:rPr lang="es-ES" b="1" i="1" dirty="0" err="1" smtClean="0"/>
              <a:t>Package</a:t>
            </a:r>
            <a:r>
              <a:rPr lang="es-ES" dirty="0" smtClean="0"/>
              <a:t> (SIP) para la entrega de datos. Incluye metadatos y documentación asociada. </a:t>
            </a:r>
          </a:p>
          <a:p>
            <a:pPr lvl="1"/>
            <a:r>
              <a:rPr lang="es-ES" b="1" i="1" dirty="0" err="1" smtClean="0"/>
              <a:t>Archival</a:t>
            </a:r>
            <a:r>
              <a:rPr lang="es-ES" b="1" i="1" dirty="0" smtClean="0"/>
              <a:t> </a:t>
            </a:r>
            <a:r>
              <a:rPr lang="es-ES" b="1" i="1" dirty="0" err="1" smtClean="0"/>
              <a:t>Information</a:t>
            </a:r>
            <a:r>
              <a:rPr lang="es-ES" b="1" i="1" dirty="0" smtClean="0"/>
              <a:t> </a:t>
            </a:r>
            <a:r>
              <a:rPr lang="es-ES" b="1" i="1" dirty="0" err="1" smtClean="0"/>
              <a:t>Package</a:t>
            </a:r>
            <a:r>
              <a:rPr lang="es-ES" dirty="0" smtClean="0"/>
              <a:t> (AIP) para el almacenamiento físico. Es el SIP con un identificador universal (UUID) que se almacena en los metadatos del AIP. Parte de ellos se copian en el </a:t>
            </a:r>
            <a:r>
              <a:rPr lang="es-ES" b="1" i="1" dirty="0" err="1" smtClean="0"/>
              <a:t>Archival</a:t>
            </a:r>
            <a:r>
              <a:rPr lang="es-ES" b="1" i="1" dirty="0" smtClean="0"/>
              <a:t> </a:t>
            </a:r>
            <a:r>
              <a:rPr lang="es-ES" b="1" i="1" dirty="0" err="1" smtClean="0"/>
              <a:t>Information</a:t>
            </a:r>
            <a:r>
              <a:rPr lang="es-ES" b="1" i="1" dirty="0" smtClean="0"/>
              <a:t> </a:t>
            </a:r>
            <a:r>
              <a:rPr lang="es-ES" b="1" i="1" dirty="0" err="1" smtClean="0"/>
              <a:t>System</a:t>
            </a:r>
            <a:r>
              <a:rPr lang="es-ES" b="1" dirty="0" smtClean="0"/>
              <a:t> </a:t>
            </a:r>
            <a:r>
              <a:rPr lang="es-ES" dirty="0" smtClean="0"/>
              <a:t>(AIS), que </a:t>
            </a:r>
            <a:r>
              <a:rPr lang="es-ES" dirty="0"/>
              <a:t>e</a:t>
            </a:r>
            <a:r>
              <a:rPr lang="es-ES" dirty="0" smtClean="0"/>
              <a:t>s el sistema de información que maneja el sistema de preservación. </a:t>
            </a:r>
          </a:p>
          <a:p>
            <a:pPr lvl="1"/>
            <a:r>
              <a:rPr lang="es-ES" b="1" i="1" dirty="0" err="1" smtClean="0"/>
              <a:t>Dissemination</a:t>
            </a:r>
            <a:r>
              <a:rPr lang="es-ES" b="1" i="1" dirty="0" smtClean="0"/>
              <a:t> </a:t>
            </a:r>
            <a:r>
              <a:rPr lang="es-ES" b="1" i="1" dirty="0" err="1" smtClean="0"/>
              <a:t>Information</a:t>
            </a:r>
            <a:r>
              <a:rPr lang="es-ES" b="1" i="1" dirty="0" smtClean="0"/>
              <a:t> </a:t>
            </a:r>
            <a:r>
              <a:rPr lang="es-ES" b="1" i="1" dirty="0" err="1" smtClean="0"/>
              <a:t>Package</a:t>
            </a:r>
            <a:r>
              <a:rPr lang="es-ES" dirty="0" smtClean="0"/>
              <a:t> (DIP) para la distribución de los datos a los usuarios.</a:t>
            </a:r>
          </a:p>
          <a:p>
            <a:pPr lvl="1"/>
            <a:endParaRPr lang="es-ES" dirty="0" smtClean="0"/>
          </a:p>
        </p:txBody>
      </p:sp>
      <p:sp>
        <p:nvSpPr>
          <p:cNvPr id="3" name="Marcador de número de diapositiva 2"/>
          <p:cNvSpPr>
            <a:spLocks noGrp="1"/>
          </p:cNvSpPr>
          <p:nvPr>
            <p:ph type="sldNum" sz="quarter" idx="10"/>
          </p:nvPr>
        </p:nvSpPr>
        <p:spPr/>
        <p:txBody>
          <a:bodyPr/>
          <a:lstStyle/>
          <a:p>
            <a:fld id="{22374453-05AF-4D7E-B7ED-DD1143F7E51B}" type="slidenum">
              <a:rPr lang="es-ES" smtClean="0"/>
              <a:pPr/>
              <a:t>25</a:t>
            </a:fld>
            <a:endParaRPr lang="es-ES"/>
          </a:p>
        </p:txBody>
      </p:sp>
      <p:sp>
        <p:nvSpPr>
          <p:cNvPr id="4" name="Marcador de pie de página 3"/>
          <p:cNvSpPr>
            <a:spLocks noGrp="1"/>
          </p:cNvSpPr>
          <p:nvPr>
            <p:ph type="ftr" sz="quarter" idx="11"/>
          </p:nvPr>
        </p:nvSpPr>
        <p:spPr/>
        <p:txBody>
          <a:bodyPr/>
          <a:lstStyle/>
          <a:p>
            <a:r>
              <a:rPr lang="es-ES" dirty="0" err="1" smtClean="0"/>
              <a:t>J.L.Colomer</a:t>
            </a:r>
            <a:r>
              <a:rPr lang="es-ES" dirty="0" smtClean="0"/>
              <a:t>			IPGH – Junio 2015</a:t>
            </a:r>
            <a:endParaRPr lang="es-ES" dirty="0"/>
          </a:p>
        </p:txBody>
      </p:sp>
      <p:sp>
        <p:nvSpPr>
          <p:cNvPr id="5" name="Título 4"/>
          <p:cNvSpPr>
            <a:spLocks noGrp="1"/>
          </p:cNvSpPr>
          <p:nvPr>
            <p:ph type="title"/>
          </p:nvPr>
        </p:nvSpPr>
        <p:spPr/>
        <p:txBody>
          <a:bodyPr/>
          <a:lstStyle/>
          <a:p>
            <a:r>
              <a:rPr lang="ca-ES" dirty="0" err="1" smtClean="0"/>
              <a:t>Paquetes</a:t>
            </a:r>
            <a:r>
              <a:rPr lang="ca-ES" dirty="0" smtClean="0"/>
              <a:t> de </a:t>
            </a:r>
            <a:r>
              <a:rPr lang="ca-ES" dirty="0" err="1" smtClean="0"/>
              <a:t>preservación</a:t>
            </a:r>
            <a:endParaRPr lang="en-US" dirty="0"/>
          </a:p>
        </p:txBody>
      </p:sp>
    </p:spTree>
    <p:extLst>
      <p:ext uri="{BB962C8B-B14F-4D97-AF65-F5344CB8AC3E}">
        <p14:creationId xmlns:p14="http://schemas.microsoft.com/office/powerpoint/2010/main" val="1822616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381000" y="1617663"/>
            <a:ext cx="8576576" cy="5112568"/>
            <a:chOff x="1145021" y="1412776"/>
            <a:chExt cx="7595350" cy="4464496"/>
          </a:xfrm>
        </p:grpSpPr>
        <p:sp>
          <p:nvSpPr>
            <p:cNvPr id="2" name="1 Rectángulo"/>
            <p:cNvSpPr/>
            <p:nvPr/>
          </p:nvSpPr>
          <p:spPr>
            <a:xfrm>
              <a:off x="1145021" y="1412776"/>
              <a:ext cx="6768752" cy="4464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198" y="1898164"/>
              <a:ext cx="7396173" cy="3460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3 Título"/>
          <p:cNvSpPr>
            <a:spLocks noGrp="1"/>
          </p:cNvSpPr>
          <p:nvPr>
            <p:ph type="title"/>
          </p:nvPr>
        </p:nvSpPr>
        <p:spPr>
          <a:xfrm>
            <a:off x="6" y="358775"/>
            <a:ext cx="4175125" cy="1258888"/>
          </a:xfrm>
        </p:spPr>
        <p:txBody>
          <a:bodyPr/>
          <a:lstStyle/>
          <a:p>
            <a:r>
              <a:rPr lang="ca-ES" dirty="0"/>
              <a:t>OAIS </a:t>
            </a:r>
            <a:r>
              <a:rPr lang="ca-ES" i="1" dirty="0"/>
              <a:t>Open </a:t>
            </a:r>
            <a:r>
              <a:rPr lang="ca-ES" i="1" dirty="0" err="1"/>
              <a:t>Archives</a:t>
            </a:r>
            <a:r>
              <a:rPr lang="ca-ES" i="1" dirty="0"/>
              <a:t> </a:t>
            </a:r>
            <a:r>
              <a:rPr lang="ca-ES" i="1" dirty="0" err="1"/>
              <a:t>Information</a:t>
            </a:r>
            <a:r>
              <a:rPr lang="ca-ES" i="1" dirty="0"/>
              <a:t> System</a:t>
            </a:r>
            <a:r>
              <a:rPr lang="ca-ES" dirty="0"/>
              <a:t> (ISO 14721:2012) </a:t>
            </a:r>
          </a:p>
        </p:txBody>
      </p:sp>
      <p:sp>
        <p:nvSpPr>
          <p:cNvPr id="7" name="Marcador de pie de página 3"/>
          <p:cNvSpPr>
            <a:spLocks noGrp="1"/>
          </p:cNvSpPr>
          <p:nvPr>
            <p:ph type="ftr" sz="quarter" idx="11"/>
          </p:nvPr>
        </p:nvSpPr>
        <p:spPr>
          <a:xfrm>
            <a:off x="94" y="6494463"/>
            <a:ext cx="9143906" cy="360362"/>
          </a:xfrm>
        </p:spPr>
        <p:txBody>
          <a:bodyPr/>
          <a:lstStyle/>
          <a:p>
            <a:r>
              <a:rPr lang="es-ES" dirty="0" err="1" smtClean="0"/>
              <a:t>J.L.Colomer</a:t>
            </a:r>
            <a:r>
              <a:rPr lang="es-ES" dirty="0" smtClean="0"/>
              <a:t>			IPGH – Junio 2015</a:t>
            </a:r>
            <a:endParaRPr lang="es-ES" dirty="0"/>
          </a:p>
        </p:txBody>
      </p:sp>
    </p:spTree>
    <p:extLst>
      <p:ext uri="{BB962C8B-B14F-4D97-AF65-F5344CB8AC3E}">
        <p14:creationId xmlns:p14="http://schemas.microsoft.com/office/powerpoint/2010/main" val="2327425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es-ES" dirty="0" smtClean="0"/>
              <a:t>Certificación</a:t>
            </a:r>
            <a:endParaRPr lang="es-ES" dirty="0"/>
          </a:p>
        </p:txBody>
      </p:sp>
      <p:sp>
        <p:nvSpPr>
          <p:cNvPr id="3" name="Contenidor de contingut 2"/>
          <p:cNvSpPr>
            <a:spLocks noGrp="1"/>
          </p:cNvSpPr>
          <p:nvPr>
            <p:ph idx="1"/>
          </p:nvPr>
        </p:nvSpPr>
        <p:spPr/>
        <p:txBody>
          <a:bodyPr/>
          <a:lstStyle/>
          <a:p>
            <a:r>
              <a:rPr lang="es-ES" dirty="0" smtClean="0"/>
              <a:t>ISO 16363:2012 </a:t>
            </a:r>
            <a:r>
              <a:rPr lang="en-US" i="1" dirty="0" smtClean="0"/>
              <a:t>Space data and information transfer systems – </a:t>
            </a:r>
            <a:r>
              <a:rPr lang="en-US" i="1" u="sng" dirty="0" smtClean="0"/>
              <a:t>Audit and certification </a:t>
            </a:r>
            <a:r>
              <a:rPr lang="en-US" i="1" dirty="0" smtClean="0"/>
              <a:t>of trustworthy digital repositories</a:t>
            </a:r>
          </a:p>
          <a:p>
            <a:r>
              <a:rPr lang="es-ES" dirty="0" smtClean="0"/>
              <a:t>Evalúa la </a:t>
            </a:r>
            <a:r>
              <a:rPr lang="es-ES" u="sng" dirty="0" smtClean="0"/>
              <a:t>infraestructura organizativa y técnica</a:t>
            </a:r>
            <a:r>
              <a:rPr lang="es-ES" dirty="0" smtClean="0"/>
              <a:t> de un depósito de objetos digitales para ser considerado fiable y de confianza </a:t>
            </a:r>
          </a:p>
          <a:p>
            <a:pPr lvl="1"/>
            <a:r>
              <a:rPr lang="es-ES" dirty="0" smtClean="0"/>
              <a:t>Basada en el "</a:t>
            </a:r>
            <a:r>
              <a:rPr lang="es-ES" i="1" dirty="0" err="1" smtClean="0"/>
              <a:t>Trustworthy</a:t>
            </a:r>
            <a:r>
              <a:rPr lang="es-ES" i="1" dirty="0" smtClean="0"/>
              <a:t> </a:t>
            </a:r>
            <a:r>
              <a:rPr lang="es-ES" i="1" dirty="0" err="1" smtClean="0"/>
              <a:t>Repositories</a:t>
            </a:r>
            <a:r>
              <a:rPr lang="es-ES" i="1" dirty="0" smtClean="0"/>
              <a:t> </a:t>
            </a:r>
            <a:r>
              <a:rPr lang="es-ES" i="1" dirty="0" err="1" smtClean="0"/>
              <a:t>Audit</a:t>
            </a:r>
            <a:r>
              <a:rPr lang="es-ES" i="1" dirty="0" smtClean="0"/>
              <a:t> and </a:t>
            </a:r>
            <a:r>
              <a:rPr lang="es-ES" i="1" dirty="0" err="1" smtClean="0"/>
              <a:t>Certification</a:t>
            </a:r>
            <a:r>
              <a:rPr lang="es-ES" dirty="0" smtClean="0"/>
              <a:t>" (TRAC) del </a:t>
            </a:r>
            <a:r>
              <a:rPr lang="es-ES" i="1" dirty="0" err="1" smtClean="0"/>
              <a:t>Research</a:t>
            </a:r>
            <a:r>
              <a:rPr lang="es-ES" i="1" dirty="0" smtClean="0"/>
              <a:t> </a:t>
            </a:r>
            <a:r>
              <a:rPr lang="es-ES" i="1" dirty="0" err="1" smtClean="0"/>
              <a:t>Libraries</a:t>
            </a:r>
            <a:r>
              <a:rPr lang="es-ES" i="1" dirty="0" smtClean="0"/>
              <a:t> </a:t>
            </a:r>
            <a:r>
              <a:rPr lang="es-ES" i="1" dirty="0" err="1" smtClean="0"/>
              <a:t>Group</a:t>
            </a:r>
            <a:r>
              <a:rPr lang="es-ES" dirty="0" smtClean="0"/>
              <a:t> y los </a:t>
            </a:r>
            <a:r>
              <a:rPr lang="es-ES" i="1" dirty="0" err="1" smtClean="0"/>
              <a:t>National</a:t>
            </a:r>
            <a:r>
              <a:rPr lang="es-ES" i="1" dirty="0" smtClean="0"/>
              <a:t> Archives and Records </a:t>
            </a:r>
            <a:r>
              <a:rPr lang="es-ES" i="1" dirty="0" err="1" smtClean="0"/>
              <a:t>Administration</a:t>
            </a:r>
            <a:r>
              <a:rPr lang="es-ES" dirty="0" smtClean="0"/>
              <a:t> de </a:t>
            </a:r>
            <a:r>
              <a:rPr lang="es-ES" dirty="0" err="1" smtClean="0"/>
              <a:t>Norteamerica</a:t>
            </a:r>
            <a:endParaRPr lang="es-ES" dirty="0" smtClean="0"/>
          </a:p>
          <a:p>
            <a:r>
              <a:rPr lang="es-ES" dirty="0" smtClean="0"/>
              <a:t>No es una auditoria informática pero ayuda a implantar un sistema de gestión de la seguridad de la información y fiabilidad del sistema</a:t>
            </a:r>
          </a:p>
          <a:p>
            <a:pPr lvl="1"/>
            <a:endParaRPr lang="es-ES" dirty="0" smtClean="0"/>
          </a:p>
        </p:txBody>
      </p:sp>
      <p:sp>
        <p:nvSpPr>
          <p:cNvPr id="4" name="Contenidor de número de diapositiva 3"/>
          <p:cNvSpPr>
            <a:spLocks noGrp="1"/>
          </p:cNvSpPr>
          <p:nvPr>
            <p:ph type="sldNum" sz="quarter" idx="10"/>
          </p:nvPr>
        </p:nvSpPr>
        <p:spPr/>
        <p:txBody>
          <a:bodyPr/>
          <a:lstStyle/>
          <a:p>
            <a:fld id="{22374453-05AF-4D7E-B7ED-DD1143F7E51B}" type="slidenum">
              <a:rPr lang="es-ES" smtClean="0"/>
              <a:pPr/>
              <a:t>27</a:t>
            </a:fld>
            <a:endParaRPr lang="es-ES"/>
          </a:p>
        </p:txBody>
      </p:sp>
      <p:sp>
        <p:nvSpPr>
          <p:cNvPr id="5" name="Contenidor de peu de pàgina 4"/>
          <p:cNvSpPr>
            <a:spLocks noGrp="1"/>
          </p:cNvSpPr>
          <p:nvPr>
            <p:ph type="ftr" sz="quarter" idx="11"/>
          </p:nvPr>
        </p:nvSpPr>
        <p:spPr/>
        <p:txBody>
          <a:bodyPr/>
          <a:lstStyle/>
          <a:p>
            <a:r>
              <a:rPr lang="es-ES" smtClean="0"/>
              <a:t>Preservació de dades geocartogràfiques digitals: una aproximació documentalista – Gener 2014</a:t>
            </a:r>
            <a:endParaRPr lang="es-ES" dirty="0"/>
          </a:p>
        </p:txBody>
      </p:sp>
    </p:spTree>
    <p:extLst>
      <p:ext uri="{BB962C8B-B14F-4D97-AF65-F5344CB8AC3E}">
        <p14:creationId xmlns:p14="http://schemas.microsoft.com/office/powerpoint/2010/main" val="2864173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304801" y="2000250"/>
            <a:ext cx="3352800" cy="4140200"/>
          </a:xfrm>
        </p:spPr>
        <p:txBody>
          <a:bodyPr/>
          <a:lstStyle/>
          <a:p>
            <a:r>
              <a:rPr lang="es-ES" dirty="0" smtClean="0"/>
              <a:t>Preservar: conjunto </a:t>
            </a:r>
            <a:r>
              <a:rPr lang="es-ES" dirty="0"/>
              <a:t>de acciones sobre </a:t>
            </a:r>
            <a:r>
              <a:rPr lang="es-ES" dirty="0" smtClean="0"/>
              <a:t>objetos digitales </a:t>
            </a:r>
            <a:r>
              <a:rPr lang="es-ES" dirty="0"/>
              <a:t>bien </a:t>
            </a:r>
            <a:r>
              <a:rPr lang="es-ES" dirty="0" smtClean="0"/>
              <a:t>definidos</a:t>
            </a:r>
          </a:p>
          <a:p>
            <a:pPr lvl="1"/>
            <a:r>
              <a:rPr lang="es-ES" dirty="0" smtClean="0"/>
              <a:t>Recepción de los datos</a:t>
            </a:r>
          </a:p>
          <a:p>
            <a:pPr lvl="1"/>
            <a:r>
              <a:rPr lang="es-ES" dirty="0" smtClean="0"/>
              <a:t>Selección </a:t>
            </a:r>
          </a:p>
          <a:p>
            <a:pPr lvl="1"/>
            <a:r>
              <a:rPr lang="es-ES" dirty="0" smtClean="0"/>
              <a:t>Ingestión en un repositorio digital </a:t>
            </a:r>
          </a:p>
          <a:p>
            <a:pPr lvl="1"/>
            <a:r>
              <a:rPr lang="es-ES" dirty="0" smtClean="0"/>
              <a:t>Preservación física (nivel </a:t>
            </a:r>
            <a:r>
              <a:rPr lang="es-ES" i="1" dirty="0" smtClean="0"/>
              <a:t>bit</a:t>
            </a:r>
            <a:r>
              <a:rPr lang="es-ES" dirty="0" smtClean="0"/>
              <a:t>) </a:t>
            </a:r>
          </a:p>
          <a:p>
            <a:pPr lvl="1"/>
            <a:r>
              <a:rPr lang="es-ES" dirty="0" smtClean="0"/>
              <a:t>Preservación lógica del contenido </a:t>
            </a:r>
          </a:p>
          <a:p>
            <a:pPr lvl="1"/>
            <a:r>
              <a:rPr lang="es-ES" dirty="0" smtClean="0"/>
              <a:t>Acceso y distribución</a:t>
            </a:r>
          </a:p>
        </p:txBody>
      </p:sp>
      <p:sp>
        <p:nvSpPr>
          <p:cNvPr id="3" name="Marcador de número de diapositiva 2"/>
          <p:cNvSpPr>
            <a:spLocks noGrp="1"/>
          </p:cNvSpPr>
          <p:nvPr>
            <p:ph type="sldNum" sz="quarter" idx="10"/>
          </p:nvPr>
        </p:nvSpPr>
        <p:spPr/>
        <p:txBody>
          <a:bodyPr/>
          <a:lstStyle/>
          <a:p>
            <a:fld id="{22374453-05AF-4D7E-B7ED-DD1143F7E51B}" type="slidenum">
              <a:rPr lang="es-ES" smtClean="0"/>
              <a:pPr/>
              <a:t>28</a:t>
            </a:fld>
            <a:endParaRPr lang="es-ES"/>
          </a:p>
        </p:txBody>
      </p:sp>
      <p:sp>
        <p:nvSpPr>
          <p:cNvPr id="4" name="Marcador de pie de página 3"/>
          <p:cNvSpPr>
            <a:spLocks noGrp="1"/>
          </p:cNvSpPr>
          <p:nvPr>
            <p:ph type="ftr" sz="quarter" idx="11"/>
          </p:nvPr>
        </p:nvSpPr>
        <p:spPr/>
        <p:txBody>
          <a:bodyPr/>
          <a:lstStyle/>
          <a:p>
            <a:r>
              <a:rPr lang="es-ES" dirty="0" err="1" smtClean="0"/>
              <a:t>J.L.Colomer</a:t>
            </a:r>
            <a:r>
              <a:rPr lang="es-ES" dirty="0" smtClean="0"/>
              <a:t>			IPGH – Junio 2015</a:t>
            </a:r>
            <a:endParaRPr lang="es-ES" dirty="0"/>
          </a:p>
        </p:txBody>
      </p:sp>
      <p:sp>
        <p:nvSpPr>
          <p:cNvPr id="5" name="Título 4"/>
          <p:cNvSpPr>
            <a:spLocks noGrp="1"/>
          </p:cNvSpPr>
          <p:nvPr>
            <p:ph type="title"/>
          </p:nvPr>
        </p:nvSpPr>
        <p:spPr>
          <a:xfrm>
            <a:off x="6" y="358775"/>
            <a:ext cx="4495794" cy="1258888"/>
          </a:xfrm>
        </p:spPr>
        <p:txBody>
          <a:bodyPr/>
          <a:lstStyle/>
          <a:p>
            <a:r>
              <a:rPr lang="es-ES" dirty="0" smtClean="0"/>
              <a:t>Ciclo de vida de los datos digitales en un sistema de preservación</a:t>
            </a:r>
            <a:endParaRPr lang="es-ES" dirty="0"/>
          </a:p>
        </p:txBody>
      </p:sp>
      <p:pic>
        <p:nvPicPr>
          <p:cNvPr id="10" name="Imagen 9"/>
          <p:cNvPicPr>
            <a:picLocks noChangeAspect="1"/>
          </p:cNvPicPr>
          <p:nvPr/>
        </p:nvPicPr>
        <p:blipFill>
          <a:blip r:embed="rId3"/>
          <a:stretch>
            <a:fillRect/>
          </a:stretch>
        </p:blipFill>
        <p:spPr>
          <a:xfrm>
            <a:off x="3657600" y="1285875"/>
            <a:ext cx="5500071" cy="4712263"/>
          </a:xfrm>
          <a:prstGeom prst="rect">
            <a:avLst/>
          </a:prstGeom>
        </p:spPr>
      </p:pic>
      <p:sp>
        <p:nvSpPr>
          <p:cNvPr id="11" name="Rectángulo 10"/>
          <p:cNvSpPr/>
          <p:nvPr/>
        </p:nvSpPr>
        <p:spPr>
          <a:xfrm>
            <a:off x="6267892" y="5882979"/>
            <a:ext cx="2876108" cy="434478"/>
          </a:xfrm>
          <a:prstGeom prst="rect">
            <a:avLst/>
          </a:prstGeom>
        </p:spPr>
        <p:txBody>
          <a:bodyPr wrap="none">
            <a:spAutoFit/>
          </a:bodyPr>
          <a:lstStyle/>
          <a:p>
            <a:r>
              <a:rPr lang="it-IT" sz="1600" dirty="0"/>
              <a:t>Digital Curation Centre” </a:t>
            </a:r>
            <a:r>
              <a:rPr lang="it-IT" sz="1600" dirty="0" smtClean="0"/>
              <a:t>UK</a:t>
            </a:r>
            <a:endParaRPr lang="en-US" sz="1600" dirty="0"/>
          </a:p>
        </p:txBody>
      </p:sp>
    </p:spTree>
    <p:extLst>
      <p:ext uri="{BB962C8B-B14F-4D97-AF65-F5344CB8AC3E}">
        <p14:creationId xmlns:p14="http://schemas.microsoft.com/office/powerpoint/2010/main" val="21313629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ca-ES" dirty="0" smtClean="0"/>
              <a:t>La </a:t>
            </a:r>
            <a:r>
              <a:rPr lang="ca-ES" dirty="0" err="1" smtClean="0"/>
              <a:t>preservación</a:t>
            </a:r>
            <a:r>
              <a:rPr lang="ca-ES" dirty="0" smtClean="0"/>
              <a:t> de </a:t>
            </a:r>
            <a:r>
              <a:rPr lang="ca-ES" dirty="0" err="1" smtClean="0"/>
              <a:t>geodatos</a:t>
            </a:r>
            <a:endParaRPr lang="en-US" dirty="0"/>
          </a:p>
        </p:txBody>
      </p:sp>
      <p:sp>
        <p:nvSpPr>
          <p:cNvPr id="7" name="Marcador de texto 6"/>
          <p:cNvSpPr>
            <a:spLocks noGrp="1"/>
          </p:cNvSpPr>
          <p:nvPr>
            <p:ph type="body" sz="quarter" idx="12"/>
          </p:nvPr>
        </p:nvSpPr>
        <p:spPr/>
        <p:txBody>
          <a:bodyPr/>
          <a:lstStyle/>
          <a:p>
            <a:r>
              <a:rPr lang="ca-ES" dirty="0" smtClean="0"/>
              <a:t>Dificultades </a:t>
            </a:r>
            <a:r>
              <a:rPr lang="ca-ES" dirty="0" err="1" smtClean="0"/>
              <a:t>añadidas</a:t>
            </a:r>
            <a:endParaRPr lang="en-US" dirty="0"/>
          </a:p>
        </p:txBody>
      </p:sp>
      <p:sp>
        <p:nvSpPr>
          <p:cNvPr id="3" name="Marcador de número de diapositiva 2"/>
          <p:cNvSpPr>
            <a:spLocks noGrp="1"/>
          </p:cNvSpPr>
          <p:nvPr>
            <p:ph type="sldNum" sz="quarter" idx="13"/>
          </p:nvPr>
        </p:nvSpPr>
        <p:spPr/>
        <p:txBody>
          <a:bodyPr/>
          <a:lstStyle/>
          <a:p>
            <a:pPr>
              <a:defRPr/>
            </a:pPr>
            <a:fld id="{22374453-05AF-4D7E-B7ED-DD1143F7E51B}" type="slidenum">
              <a:rPr lang="es-ES" smtClean="0"/>
              <a:pPr>
                <a:defRPr/>
              </a:pPr>
              <a:t>29</a:t>
            </a:fld>
            <a:endParaRPr lang="es-ES"/>
          </a:p>
        </p:txBody>
      </p:sp>
      <p:sp>
        <p:nvSpPr>
          <p:cNvPr id="4" name="Marcador de pie de página 3"/>
          <p:cNvSpPr>
            <a:spLocks noGrp="1"/>
          </p:cNvSpPr>
          <p:nvPr>
            <p:ph type="ftr" sz="quarter" idx="14"/>
          </p:nvPr>
        </p:nvSpPr>
        <p:spPr/>
        <p:txBody>
          <a:bodyPr/>
          <a:lstStyle/>
          <a:p>
            <a:r>
              <a:rPr lang="es-ES" dirty="0" err="1" smtClean="0"/>
              <a:t>J.L.Colomer</a:t>
            </a:r>
            <a:r>
              <a:rPr lang="es-ES" dirty="0" smtClean="0"/>
              <a:t>			IPGH – Junio 2015</a:t>
            </a:r>
            <a:endParaRPr lang="es-ES" dirty="0"/>
          </a:p>
        </p:txBody>
      </p:sp>
    </p:spTree>
    <p:extLst>
      <p:ext uri="{BB962C8B-B14F-4D97-AF65-F5344CB8AC3E}">
        <p14:creationId xmlns:p14="http://schemas.microsoft.com/office/powerpoint/2010/main" val="2259114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12777"/>
            <a:ext cx="8229600" cy="4713387"/>
          </a:xfrm>
        </p:spPr>
        <p:txBody>
          <a:bodyPr>
            <a:normAutofit lnSpcReduction="10000"/>
          </a:bodyPr>
          <a:lstStyle/>
          <a:p>
            <a:pPr marL="0" indent="0">
              <a:buNone/>
            </a:pPr>
            <a:r>
              <a:rPr lang="es-ES" dirty="0" smtClean="0"/>
              <a:t> </a:t>
            </a:r>
          </a:p>
          <a:p>
            <a:pPr marL="0" indent="0">
              <a:buNone/>
            </a:pPr>
            <a:r>
              <a:rPr lang="es-ES" dirty="0" smtClean="0"/>
              <a:t>Preservación digital = Motivación duradera + Seguridad informática  + Documentación semántica + Gestión constante </a:t>
            </a:r>
          </a:p>
          <a:p>
            <a:pPr marL="0" indent="0">
              <a:buNone/>
            </a:pPr>
            <a:r>
              <a:rPr lang="es-ES" dirty="0" smtClean="0"/>
              <a:t> =&gt; datos accesibles y entendibles para futuros usuarios.</a:t>
            </a:r>
          </a:p>
          <a:p>
            <a:pPr marL="903288" indent="0">
              <a:buNone/>
            </a:pPr>
            <a:endParaRPr lang="es-ES" sz="2000" dirty="0" smtClean="0"/>
          </a:p>
          <a:p>
            <a:pPr marL="1093788" indent="0" defTabSz="1084263">
              <a:buNone/>
            </a:pPr>
            <a:endParaRPr lang="es-ES" dirty="0" smtClean="0"/>
          </a:p>
          <a:p>
            <a:pPr marL="1093788" indent="0" defTabSz="1084263">
              <a:buNone/>
            </a:pPr>
            <a:r>
              <a:rPr lang="es-ES" dirty="0" smtClean="0"/>
              <a:t>≠ Digitalizar ≠ Copia de seguridad</a:t>
            </a:r>
          </a:p>
          <a:p>
            <a:pPr marL="0" indent="0">
              <a:buNone/>
            </a:pPr>
            <a:endParaRPr lang="es-ES" sz="1800" dirty="0" smtClean="0"/>
          </a:p>
        </p:txBody>
      </p:sp>
      <p:sp>
        <p:nvSpPr>
          <p:cNvPr id="4" name="1 Título"/>
          <p:cNvSpPr txBox="1">
            <a:spLocks/>
          </p:cNvSpPr>
          <p:nvPr/>
        </p:nvSpPr>
        <p:spPr>
          <a:xfrm>
            <a:off x="0" y="0"/>
            <a:ext cx="9144000" cy="1143000"/>
          </a:xfrm>
          <a:prstGeom prst="rect">
            <a:avLst/>
          </a:prstGeom>
          <a:solidFill>
            <a:schemeClr val="tx1"/>
          </a:solidFill>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s-ES" b="0" dirty="0" smtClean="0">
                <a:solidFill>
                  <a:prstClr val="white"/>
                </a:solidFill>
              </a:rPr>
              <a:t>Punto de vista de los archivistas</a:t>
            </a:r>
          </a:p>
        </p:txBody>
      </p:sp>
      <p:pic>
        <p:nvPicPr>
          <p:cNvPr id="6" name="5 Imagen" descr="earth_negro.jpg"/>
          <p:cNvPicPr>
            <a:picLocks noChangeAspect="1"/>
          </p:cNvPicPr>
          <p:nvPr/>
        </p:nvPicPr>
        <p:blipFill>
          <a:blip r:embed="rId3" cstate="print"/>
          <a:stretch>
            <a:fillRect/>
          </a:stretch>
        </p:blipFill>
        <p:spPr>
          <a:xfrm>
            <a:off x="8123082" y="188640"/>
            <a:ext cx="1020919" cy="764704"/>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2" y="4941169"/>
            <a:ext cx="1017463" cy="762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3 Marcador de pie de página"/>
          <p:cNvSpPr>
            <a:spLocks noGrp="1"/>
          </p:cNvSpPr>
          <p:nvPr>
            <p:ph type="ftr" sz="quarter" idx="11"/>
          </p:nvPr>
        </p:nvSpPr>
        <p:spPr>
          <a:xfrm>
            <a:off x="1143000" y="6237313"/>
            <a:ext cx="6858000" cy="365125"/>
          </a:xfrm>
        </p:spPr>
        <p:txBody>
          <a:bodyPr/>
          <a:lstStyle/>
          <a:p>
            <a:r>
              <a:rPr lang="es-ES" dirty="0" smtClean="0">
                <a:solidFill>
                  <a:prstClr val="black">
                    <a:tint val="75000"/>
                  </a:prstClr>
                </a:solidFill>
              </a:rPr>
              <a:t>Pioneros en la preservación de datos geográficos </a:t>
            </a:r>
            <a:r>
              <a:rPr lang="en-US" dirty="0" smtClean="0">
                <a:solidFill>
                  <a:prstClr val="black">
                    <a:tint val="75000"/>
                  </a:prstClr>
                </a:solidFill>
              </a:rPr>
              <a:t>A. E. </a:t>
            </a:r>
            <a:r>
              <a:rPr lang="en-US" dirty="0" err="1" smtClean="0">
                <a:solidFill>
                  <a:prstClr val="black">
                    <a:tint val="75000"/>
                  </a:prstClr>
                </a:solidFill>
              </a:rPr>
              <a:t>Locher</a:t>
            </a:r>
            <a:r>
              <a:rPr lang="en-US" dirty="0" smtClean="0">
                <a:solidFill>
                  <a:prstClr val="black">
                    <a:tint val="75000"/>
                  </a:prstClr>
                </a:solidFill>
              </a:rPr>
              <a:t> - University of Barcelona</a:t>
            </a:r>
            <a:endParaRPr lang="es-ES" dirty="0">
              <a:solidFill>
                <a:prstClr val="black">
                  <a:tint val="75000"/>
                </a:prstClr>
              </a:solidFill>
            </a:endParaRPr>
          </a:p>
        </p:txBody>
      </p:sp>
    </p:spTree>
    <p:extLst>
      <p:ext uri="{BB962C8B-B14F-4D97-AF65-F5344CB8AC3E}">
        <p14:creationId xmlns:p14="http://schemas.microsoft.com/office/powerpoint/2010/main" val="19834482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z="2000" dirty="0" smtClean="0"/>
              <a:t>Los </a:t>
            </a:r>
            <a:r>
              <a:rPr lang="ca-ES" sz="2000" dirty="0" err="1" smtClean="0"/>
              <a:t>datos</a:t>
            </a:r>
            <a:r>
              <a:rPr lang="ca-ES" sz="2000" dirty="0" smtClean="0"/>
              <a:t> y el mundo </a:t>
            </a:r>
            <a:r>
              <a:rPr lang="ca-ES" sz="2000" dirty="0" err="1" smtClean="0"/>
              <a:t>geoespacial</a:t>
            </a:r>
            <a:r>
              <a:rPr lang="ca-ES" sz="2000" dirty="0" smtClean="0"/>
              <a:t> es </a:t>
            </a:r>
            <a:r>
              <a:rPr lang="ca-ES" sz="2000" dirty="0" err="1" smtClean="0"/>
              <a:t>complejo</a:t>
            </a:r>
            <a:r>
              <a:rPr lang="en-US" sz="2000" dirty="0" smtClean="0"/>
              <a:t/>
            </a:r>
            <a:br>
              <a:rPr lang="en-US" sz="2000" dirty="0" smtClean="0"/>
            </a:br>
            <a:r>
              <a:rPr lang="en-US" sz="1600" b="0" dirty="0" smtClean="0"/>
              <a:t>Butch </a:t>
            </a:r>
            <a:r>
              <a:rPr lang="en-US" sz="1600" b="0" dirty="0" err="1" smtClean="0"/>
              <a:t>Lazorchak</a:t>
            </a:r>
            <a:r>
              <a:rPr lang="en-US" sz="1600" b="0" dirty="0" smtClean="0"/>
              <a:t> - Library of Congress</a:t>
            </a:r>
            <a:endParaRPr lang="ca-ES" sz="1600" b="0" dirty="0"/>
          </a:p>
        </p:txBody>
      </p:sp>
      <p:sp>
        <p:nvSpPr>
          <p:cNvPr id="3" name="Contenidor de contingut 2"/>
          <p:cNvSpPr>
            <a:spLocks noGrp="1"/>
          </p:cNvSpPr>
          <p:nvPr>
            <p:ph idx="1"/>
          </p:nvPr>
        </p:nvSpPr>
        <p:spPr>
          <a:xfrm>
            <a:off x="714374" y="2000250"/>
            <a:ext cx="8277226" cy="4140200"/>
          </a:xfrm>
        </p:spPr>
        <p:txBody>
          <a:bodyPr/>
          <a:lstStyle/>
          <a:p>
            <a:pPr marL="342900" lvl="1" indent="-342900">
              <a:buSzPct val="80000"/>
              <a:buBlip>
                <a:blip r:embed="rId2"/>
              </a:buBlip>
            </a:pPr>
            <a:endParaRPr lang="es-ES" sz="2000" dirty="0" smtClean="0">
              <a:ea typeface="+mn-ea"/>
              <a:cs typeface="+mn-cs"/>
            </a:endParaRPr>
          </a:p>
          <a:p>
            <a:pPr marL="342900" lvl="1" indent="-342900">
              <a:buSzPct val="80000"/>
              <a:buBlip>
                <a:blip r:embed="rId2"/>
              </a:buBlip>
            </a:pPr>
            <a:r>
              <a:rPr lang="es-ES" sz="2000" dirty="0" smtClean="0">
                <a:ea typeface="+mn-ea"/>
                <a:cs typeface="+mn-cs"/>
              </a:rPr>
              <a:t>Referencia </a:t>
            </a:r>
            <a:r>
              <a:rPr lang="es-ES" sz="2000" dirty="0">
                <a:ea typeface="+mn-ea"/>
                <a:cs typeface="+mn-cs"/>
              </a:rPr>
              <a:t>espacial y las transformación entre sistemas</a:t>
            </a:r>
          </a:p>
          <a:p>
            <a:r>
              <a:rPr lang="es-ES" dirty="0" smtClean="0"/>
              <a:t>Complejidad formatos y BBDD geográficas</a:t>
            </a:r>
          </a:p>
          <a:p>
            <a:r>
              <a:rPr lang="es-ES" dirty="0" smtClean="0"/>
              <a:t>Heterogeneidad en ontologías y semántica</a:t>
            </a:r>
          </a:p>
          <a:p>
            <a:r>
              <a:rPr lang="es-ES" dirty="0" smtClean="0"/>
              <a:t>Datos relacionados entre si </a:t>
            </a:r>
          </a:p>
          <a:p>
            <a:r>
              <a:rPr lang="es-ES" dirty="0" smtClean="0"/>
              <a:t>Estructuras distribuidas tipo IDE</a:t>
            </a:r>
          </a:p>
          <a:p>
            <a:r>
              <a:rPr lang="es-ES" dirty="0" smtClean="0"/>
              <a:t>Representaciones cartográficas estáticas y dinámicas (</a:t>
            </a:r>
            <a:r>
              <a:rPr lang="es-ES" i="1" dirty="0" err="1" smtClean="0"/>
              <a:t>mashups</a:t>
            </a:r>
            <a:r>
              <a:rPr lang="es-ES" dirty="0" smtClean="0"/>
              <a:t>)</a:t>
            </a:r>
          </a:p>
          <a:p>
            <a:r>
              <a:rPr lang="es-ES" dirty="0" smtClean="0"/>
              <a:t>Dispositivos móviles y procesos de colaboración</a:t>
            </a:r>
          </a:p>
          <a:p>
            <a:pPr marL="0" indent="0">
              <a:buNone/>
            </a:pPr>
            <a:r>
              <a:rPr lang="es-ES" dirty="0" smtClean="0"/>
              <a:t>   ¿</a:t>
            </a:r>
            <a:r>
              <a:rPr lang="es-ES" b="1" dirty="0" smtClean="0"/>
              <a:t>Qué hay que incluir en un “paquete de preservación”? </a:t>
            </a:r>
          </a:p>
          <a:p>
            <a:pPr marL="0" indent="0">
              <a:buNone/>
            </a:pPr>
            <a:endParaRPr lang="es-ES" b="1" dirty="0" smtClean="0"/>
          </a:p>
          <a:p>
            <a:pPr marL="0" indent="0">
              <a:buNone/>
            </a:pPr>
            <a:endParaRPr lang="es-ES" b="1" dirty="0" smtClean="0"/>
          </a:p>
          <a:p>
            <a:endParaRPr lang="es-ES" dirty="0"/>
          </a:p>
        </p:txBody>
      </p:sp>
      <p:sp>
        <p:nvSpPr>
          <p:cNvPr id="4" name="Contenidor de número de diapositiva 3"/>
          <p:cNvSpPr>
            <a:spLocks noGrp="1"/>
          </p:cNvSpPr>
          <p:nvPr>
            <p:ph type="sldNum" sz="quarter" idx="10"/>
          </p:nvPr>
        </p:nvSpPr>
        <p:spPr/>
        <p:txBody>
          <a:bodyPr/>
          <a:lstStyle/>
          <a:p>
            <a:fld id="{22374453-05AF-4D7E-B7ED-DD1143F7E51B}" type="slidenum">
              <a:rPr lang="es-ES" smtClean="0"/>
              <a:pPr/>
              <a:t>30</a:t>
            </a:fld>
            <a:endParaRPr lang="es-ES"/>
          </a:p>
        </p:txBody>
      </p:sp>
      <p:sp>
        <p:nvSpPr>
          <p:cNvPr id="5" name="Contenidor de peu de pàgina 4"/>
          <p:cNvSpPr>
            <a:spLocks noGrp="1"/>
          </p:cNvSpPr>
          <p:nvPr>
            <p:ph type="ftr" sz="quarter" idx="11"/>
          </p:nvPr>
        </p:nvSpPr>
        <p:spPr/>
        <p:txBody>
          <a:bodyPr/>
          <a:lstStyle/>
          <a:p>
            <a:r>
              <a:rPr lang="es-ES" smtClean="0"/>
              <a:t>Preservació de dades geocartogràfiques digitals: una aproximació documentalista – Gener 2014</a:t>
            </a:r>
            <a:endParaRPr lang="es-ES" dirty="0"/>
          </a:p>
        </p:txBody>
      </p:sp>
    </p:spTree>
    <p:extLst>
      <p:ext uri="{BB962C8B-B14F-4D97-AF65-F5344CB8AC3E}">
        <p14:creationId xmlns:p14="http://schemas.microsoft.com/office/powerpoint/2010/main" val="1355341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tge 1"/>
          <p:cNvPicPr>
            <a:picLocks noGrp="1"/>
          </p:cNvPicPr>
          <p:nvPr>
            <p:ph sz="half" idx="2"/>
          </p:nvPr>
        </p:nvPicPr>
        <p:blipFill rotWithShape="1">
          <a:blip r:embed="rId2" cstate="screen">
            <a:extLst>
              <a:ext uri="{28A0092B-C50C-407E-A947-70E740481C1C}">
                <a14:useLocalDpi xmlns:a14="http://schemas.microsoft.com/office/drawing/2010/main"/>
              </a:ext>
            </a:extLst>
          </a:blip>
          <a:srcRect l="4109" r="1370"/>
          <a:stretch/>
        </p:blipFill>
        <p:spPr bwMode="auto">
          <a:xfrm>
            <a:off x="3505200" y="1981200"/>
            <a:ext cx="5638800" cy="4267200"/>
          </a:xfrm>
          <a:prstGeom prst="rect">
            <a:avLst/>
          </a:prstGeom>
          <a:noFill/>
          <a:ln w="9525">
            <a:noFill/>
            <a:miter lim="800000"/>
            <a:headEnd/>
            <a:tailEnd/>
          </a:ln>
        </p:spPr>
      </p:pic>
      <p:sp>
        <p:nvSpPr>
          <p:cNvPr id="5" name="Título 4"/>
          <p:cNvSpPr>
            <a:spLocks noGrp="1"/>
          </p:cNvSpPr>
          <p:nvPr>
            <p:ph type="title"/>
          </p:nvPr>
        </p:nvSpPr>
        <p:spPr/>
        <p:txBody>
          <a:bodyPr/>
          <a:lstStyle/>
          <a:p>
            <a:pPr eaLnBrk="0" hangingPunct="0"/>
            <a:r>
              <a:rPr lang="ca-ES" dirty="0" err="1">
                <a:latin typeface="+mj-lt"/>
              </a:rPr>
              <a:t>Proyecto</a:t>
            </a:r>
            <a:r>
              <a:rPr lang="ca-ES" dirty="0">
                <a:latin typeface="+mj-lt"/>
              </a:rPr>
              <a:t> </a:t>
            </a:r>
            <a:r>
              <a:rPr lang="ca-ES" dirty="0" err="1">
                <a:latin typeface="+mj-lt"/>
              </a:rPr>
              <a:t>Ellipse</a:t>
            </a:r>
            <a:r>
              <a:rPr lang="ca-ES" dirty="0">
                <a:latin typeface="+mj-lt"/>
              </a:rPr>
              <a:t> – Suiza</a:t>
            </a:r>
            <a:endParaRPr lang="en-US" dirty="0">
              <a:latin typeface="+mj-lt"/>
            </a:endParaRPr>
          </a:p>
        </p:txBody>
      </p:sp>
      <p:sp>
        <p:nvSpPr>
          <p:cNvPr id="8" name="Marcador de texto 7"/>
          <p:cNvSpPr>
            <a:spLocks noGrp="1"/>
          </p:cNvSpPr>
          <p:nvPr>
            <p:ph sz="half" idx="1"/>
          </p:nvPr>
        </p:nvSpPr>
        <p:spPr>
          <a:xfrm>
            <a:off x="0" y="1635498"/>
            <a:ext cx="3733800" cy="4140000"/>
          </a:xfrm>
        </p:spPr>
        <p:txBody>
          <a:bodyPr/>
          <a:lstStyle/>
          <a:p>
            <a:endParaRPr lang="es-ES" dirty="0" smtClean="0"/>
          </a:p>
          <a:p>
            <a:r>
              <a:rPr lang="es-ES" dirty="0" smtClean="0"/>
              <a:t>Geo-SIP</a:t>
            </a:r>
          </a:p>
          <a:p>
            <a:pPr lvl="1"/>
            <a:r>
              <a:rPr lang="es-ES" dirty="0" smtClean="0"/>
              <a:t>El SIP contiene MD para el archivo (E) diferentes de los espaciales (B) </a:t>
            </a:r>
          </a:p>
          <a:p>
            <a:pPr lvl="1"/>
            <a:r>
              <a:rPr lang="es-ES" dirty="0" smtClean="0"/>
              <a:t>Además de datos (A), el paquete contiene el modelo UML (C) y otra documentación (pe. la representación del mapa)</a:t>
            </a:r>
          </a:p>
          <a:p>
            <a:pPr lvl="1"/>
            <a:r>
              <a:rPr lang="es-ES" dirty="0" smtClean="0"/>
              <a:t>Los MD (E) sirven para gestionar los paquetes en el sistema de preservación, y contienen parte de (B) y otros específicos</a:t>
            </a:r>
          </a:p>
          <a:p>
            <a:endParaRPr lang="es-ES" dirty="0"/>
          </a:p>
        </p:txBody>
      </p:sp>
      <p:sp>
        <p:nvSpPr>
          <p:cNvPr id="3" name="Marcador de número de diapositiva 2"/>
          <p:cNvSpPr>
            <a:spLocks noGrp="1"/>
          </p:cNvSpPr>
          <p:nvPr>
            <p:ph type="sldNum" sz="quarter" idx="10"/>
          </p:nvPr>
        </p:nvSpPr>
        <p:spPr/>
        <p:txBody>
          <a:bodyPr/>
          <a:lstStyle/>
          <a:p>
            <a:pPr>
              <a:defRPr/>
            </a:pPr>
            <a:fld id="{22374453-05AF-4D7E-B7ED-DD1143F7E51B}" type="slidenum">
              <a:rPr lang="es-ES" smtClean="0"/>
              <a:pPr>
                <a:defRPr/>
              </a:pPr>
              <a:t>31</a:t>
            </a:fld>
            <a:endParaRPr lang="es-ES"/>
          </a:p>
        </p:txBody>
      </p:sp>
      <p:sp>
        <p:nvSpPr>
          <p:cNvPr id="4" name="Marcador de pie de página 3"/>
          <p:cNvSpPr>
            <a:spLocks noGrp="1"/>
          </p:cNvSpPr>
          <p:nvPr>
            <p:ph type="ftr" sz="quarter" idx="11"/>
          </p:nvPr>
        </p:nvSpPr>
        <p:spPr/>
        <p:txBody>
          <a:bodyPr/>
          <a:lstStyle/>
          <a:p>
            <a:r>
              <a:rPr lang="es-ES" dirty="0" err="1" smtClean="0"/>
              <a:t>J.L.Colomer</a:t>
            </a:r>
            <a:r>
              <a:rPr lang="es-ES" dirty="0" smtClean="0"/>
              <a:t>			IPGH – Junio 2015</a:t>
            </a:r>
            <a:endParaRPr lang="es-ES" dirty="0"/>
          </a:p>
        </p:txBody>
      </p:sp>
    </p:spTree>
    <p:extLst>
      <p:ext uri="{BB962C8B-B14F-4D97-AF65-F5344CB8AC3E}">
        <p14:creationId xmlns:p14="http://schemas.microsoft.com/office/powerpoint/2010/main" val="2486297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412511988"/>
              </p:ext>
            </p:extLst>
          </p:nvPr>
        </p:nvGraphicFramePr>
        <p:xfrm>
          <a:off x="7" y="1981200"/>
          <a:ext cx="9143993" cy="3200399"/>
        </p:xfrm>
        <a:graphic>
          <a:graphicData uri="http://schemas.openxmlformats.org/drawingml/2006/table">
            <a:tbl>
              <a:tblPr firstRow="1" firstCol="1" bandRow="1">
                <a:tableStyleId>{5C22544A-7EE6-4342-B048-85BDC9FD1C3A}</a:tableStyleId>
              </a:tblPr>
              <a:tblGrid>
                <a:gridCol w="3235002"/>
                <a:gridCol w="3121750"/>
                <a:gridCol w="2787241"/>
              </a:tblGrid>
              <a:tr h="489977">
                <a:tc>
                  <a:txBody>
                    <a:bodyPr/>
                    <a:lstStyle/>
                    <a:p>
                      <a:pPr algn="l">
                        <a:spcBef>
                          <a:spcPts val="300"/>
                        </a:spcBef>
                        <a:spcAft>
                          <a:spcPts val="0"/>
                        </a:spcAft>
                      </a:pPr>
                      <a:r>
                        <a:rPr lang="es-ES" sz="1600" noProof="0" dirty="0" smtClean="0">
                          <a:effectLst/>
                        </a:rPr>
                        <a:t>Información obligatoria</a:t>
                      </a:r>
                      <a:endParaRPr lang="es-ES" sz="24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Bef>
                          <a:spcPts val="300"/>
                        </a:spcBef>
                        <a:spcAft>
                          <a:spcPts val="0"/>
                        </a:spcAft>
                      </a:pPr>
                      <a:r>
                        <a:rPr lang="es-ES" sz="1600" noProof="0" dirty="0" smtClean="0">
                          <a:effectLst/>
                        </a:rPr>
                        <a:t>Información importante</a:t>
                      </a:r>
                      <a:endParaRPr lang="es-ES" sz="24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Bef>
                          <a:spcPts val="300"/>
                        </a:spcBef>
                        <a:spcAft>
                          <a:spcPts val="0"/>
                        </a:spcAft>
                      </a:pPr>
                      <a:r>
                        <a:rPr lang="es-ES" sz="1600" noProof="0" dirty="0" smtClean="0">
                          <a:effectLst/>
                        </a:rPr>
                        <a:t>Información opcional</a:t>
                      </a:r>
                      <a:endParaRPr lang="es-ES" sz="24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566788">
                <a:tc>
                  <a:txBody>
                    <a:bodyPr/>
                    <a:lstStyle/>
                    <a:p>
                      <a:pPr algn="l">
                        <a:spcBef>
                          <a:spcPts val="300"/>
                        </a:spcBef>
                        <a:spcAft>
                          <a:spcPts val="0"/>
                        </a:spcAft>
                      </a:pPr>
                      <a:r>
                        <a:rPr lang="es-ES" sz="1600" b="0" noProof="0" dirty="0" smtClean="0">
                          <a:effectLst/>
                        </a:rPr>
                        <a:t>Modelos de datos y de representación</a:t>
                      </a:r>
                      <a:endParaRPr lang="es-ES" sz="2400" b="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Bef>
                          <a:spcPts val="300"/>
                        </a:spcBef>
                        <a:spcAft>
                          <a:spcPts val="0"/>
                        </a:spcAft>
                      </a:pPr>
                      <a:r>
                        <a:rPr lang="es-ES" sz="1600" noProof="0" dirty="0" smtClean="0">
                          <a:effectLst/>
                        </a:rPr>
                        <a:t>Contenido del CIG (pe. a modo de introducción)</a:t>
                      </a:r>
                      <a:endParaRPr lang="es-ES" sz="24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Bef>
                          <a:spcPts val="300"/>
                        </a:spcBef>
                        <a:spcAft>
                          <a:spcPts val="0"/>
                        </a:spcAft>
                      </a:pPr>
                      <a:r>
                        <a:rPr lang="es-ES" sz="1600" noProof="0" dirty="0" smtClean="0">
                          <a:effectLst/>
                        </a:rPr>
                        <a:t>Documentación del sistema</a:t>
                      </a:r>
                      <a:endParaRPr lang="es-ES" sz="24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283395">
                <a:tc>
                  <a:txBody>
                    <a:bodyPr/>
                    <a:lstStyle/>
                    <a:p>
                      <a:pPr algn="l">
                        <a:spcBef>
                          <a:spcPts val="300"/>
                        </a:spcBef>
                        <a:spcAft>
                          <a:spcPts val="0"/>
                        </a:spcAft>
                      </a:pPr>
                      <a:r>
                        <a:rPr lang="es-ES" sz="1600" b="0" noProof="0" dirty="0" smtClean="0">
                          <a:effectLst/>
                        </a:rPr>
                        <a:t>Notas de les versiones </a:t>
                      </a:r>
                      <a:endParaRPr lang="es-ES" sz="2400" b="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Bef>
                          <a:spcPts val="300"/>
                        </a:spcBef>
                        <a:spcAft>
                          <a:spcPts val="0"/>
                        </a:spcAft>
                      </a:pPr>
                      <a:r>
                        <a:rPr lang="es-ES" sz="1600" noProof="0" dirty="0" smtClean="0">
                          <a:effectLst/>
                        </a:rPr>
                        <a:t>Especificaciones</a:t>
                      </a:r>
                      <a:endParaRPr lang="es-ES" sz="24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Bef>
                          <a:spcPts val="300"/>
                        </a:spcBef>
                        <a:spcAft>
                          <a:spcPts val="0"/>
                        </a:spcAft>
                      </a:pPr>
                      <a:r>
                        <a:rPr lang="es-ES" sz="1600" noProof="0" dirty="0" smtClean="0">
                          <a:effectLst/>
                        </a:rPr>
                        <a:t>Trípticos del producto</a:t>
                      </a:r>
                      <a:endParaRPr lang="es-ES" sz="24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283395">
                <a:tc>
                  <a:txBody>
                    <a:bodyPr/>
                    <a:lstStyle/>
                    <a:p>
                      <a:pPr algn="l">
                        <a:spcBef>
                          <a:spcPts val="300"/>
                        </a:spcBef>
                        <a:spcAft>
                          <a:spcPts val="0"/>
                        </a:spcAft>
                      </a:pPr>
                      <a:r>
                        <a:rPr lang="es-ES" sz="1600" b="0" noProof="0" dirty="0" smtClean="0">
                          <a:effectLst/>
                        </a:rPr>
                        <a:t>Especificaciones de captura</a:t>
                      </a:r>
                      <a:endParaRPr lang="es-ES" sz="2400" b="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Bef>
                          <a:spcPts val="300"/>
                        </a:spcBef>
                        <a:spcAft>
                          <a:spcPts val="0"/>
                        </a:spcAft>
                      </a:pPr>
                      <a:r>
                        <a:rPr lang="es-ES" sz="1600" noProof="0" dirty="0" smtClean="0">
                          <a:effectLst/>
                        </a:rPr>
                        <a:t>Diccionarios de datos</a:t>
                      </a:r>
                      <a:endParaRPr lang="es-ES" sz="24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Bef>
                          <a:spcPts val="300"/>
                        </a:spcBef>
                        <a:spcAft>
                          <a:spcPts val="0"/>
                        </a:spcAft>
                      </a:pPr>
                      <a:r>
                        <a:rPr lang="es-ES" sz="1600" noProof="0" dirty="0" smtClean="0">
                          <a:effectLst/>
                        </a:rPr>
                        <a:t> </a:t>
                      </a:r>
                      <a:endParaRPr lang="es-ES" sz="24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283395">
                <a:tc>
                  <a:txBody>
                    <a:bodyPr/>
                    <a:lstStyle/>
                    <a:p>
                      <a:pPr algn="l">
                        <a:spcBef>
                          <a:spcPts val="300"/>
                        </a:spcBef>
                        <a:spcAft>
                          <a:spcPts val="0"/>
                        </a:spcAft>
                      </a:pPr>
                      <a:r>
                        <a:rPr lang="es-ES" sz="1600" b="0" noProof="0" dirty="0" smtClean="0">
                          <a:effectLst/>
                        </a:rPr>
                        <a:t>Catálogo de</a:t>
                      </a:r>
                      <a:r>
                        <a:rPr lang="es-ES" sz="1600" b="0" baseline="0" noProof="0" dirty="0" smtClean="0">
                          <a:effectLst/>
                        </a:rPr>
                        <a:t> </a:t>
                      </a:r>
                      <a:r>
                        <a:rPr lang="es-ES" sz="1600" b="0" noProof="0" dirty="0" smtClean="0">
                          <a:effectLst/>
                        </a:rPr>
                        <a:t>objetos </a:t>
                      </a:r>
                      <a:endParaRPr lang="es-ES" sz="2400" b="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Bef>
                          <a:spcPts val="300"/>
                        </a:spcBef>
                        <a:spcAft>
                          <a:spcPts val="0"/>
                        </a:spcAft>
                      </a:pPr>
                      <a:r>
                        <a:rPr lang="es-ES" sz="1600" noProof="0" dirty="0" smtClean="0">
                          <a:effectLst/>
                        </a:rPr>
                        <a:t>Especificaciones de formato</a:t>
                      </a:r>
                      <a:endParaRPr lang="es-ES" sz="24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Bef>
                          <a:spcPts val="300"/>
                        </a:spcBef>
                        <a:spcAft>
                          <a:spcPts val="0"/>
                        </a:spcAft>
                      </a:pPr>
                      <a:r>
                        <a:rPr lang="es-ES" sz="1600" noProof="0" dirty="0" smtClean="0">
                          <a:effectLst/>
                        </a:rPr>
                        <a:t> </a:t>
                      </a:r>
                      <a:endParaRPr lang="es-ES" sz="24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283395">
                <a:tc>
                  <a:txBody>
                    <a:bodyPr/>
                    <a:lstStyle/>
                    <a:p>
                      <a:pPr algn="l">
                        <a:spcBef>
                          <a:spcPts val="300"/>
                        </a:spcBef>
                        <a:spcAft>
                          <a:spcPts val="0"/>
                        </a:spcAft>
                      </a:pPr>
                      <a:r>
                        <a:rPr lang="es-ES" sz="1600" b="0" noProof="0" dirty="0" smtClean="0">
                          <a:effectLst/>
                        </a:rPr>
                        <a:t>Sistema de referencia</a:t>
                      </a:r>
                      <a:endParaRPr lang="es-ES" sz="2400" b="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Bef>
                          <a:spcPts val="300"/>
                        </a:spcBef>
                        <a:spcAft>
                          <a:spcPts val="0"/>
                        </a:spcAft>
                      </a:pPr>
                      <a:r>
                        <a:rPr lang="es-ES" sz="1600" noProof="0" dirty="0" smtClean="0">
                          <a:effectLst/>
                        </a:rPr>
                        <a:t>Documentación de proceso</a:t>
                      </a:r>
                      <a:endParaRPr lang="es-ES" sz="24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Bef>
                          <a:spcPts val="300"/>
                        </a:spcBef>
                        <a:spcAft>
                          <a:spcPts val="0"/>
                        </a:spcAft>
                      </a:pPr>
                      <a:r>
                        <a:rPr lang="es-ES" sz="1600" noProof="0" dirty="0" smtClean="0">
                          <a:effectLst/>
                        </a:rPr>
                        <a:t> </a:t>
                      </a:r>
                      <a:endParaRPr lang="es-ES" sz="24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1010054">
                <a:tc>
                  <a:txBody>
                    <a:bodyPr/>
                    <a:lstStyle/>
                    <a:p>
                      <a:pPr algn="l">
                        <a:spcBef>
                          <a:spcPts val="300"/>
                        </a:spcBef>
                        <a:spcAft>
                          <a:spcPts val="0"/>
                        </a:spcAft>
                      </a:pPr>
                      <a:r>
                        <a:rPr lang="es-ES" sz="1600" b="0" noProof="0" dirty="0" smtClean="0">
                          <a:effectLst/>
                        </a:rPr>
                        <a:t>MD ISO 19115-1 con extensiones de preservación y notas de usuario sobre la aplicabilidad </a:t>
                      </a:r>
                      <a:endParaRPr lang="es-ES" sz="2400" b="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Bef>
                          <a:spcPts val="300"/>
                        </a:spcBef>
                        <a:spcAft>
                          <a:spcPts val="0"/>
                        </a:spcAft>
                      </a:pPr>
                      <a:r>
                        <a:rPr lang="es-ES" sz="1600" noProof="0" dirty="0" smtClean="0">
                          <a:effectLst/>
                        </a:rPr>
                        <a:t>Manual de</a:t>
                      </a:r>
                      <a:r>
                        <a:rPr lang="es-ES" sz="1600" baseline="0" noProof="0" dirty="0" smtClean="0">
                          <a:effectLst/>
                        </a:rPr>
                        <a:t> </a:t>
                      </a:r>
                      <a:r>
                        <a:rPr lang="es-ES" sz="1600" noProof="0" dirty="0" smtClean="0">
                          <a:effectLst/>
                        </a:rPr>
                        <a:t>usuario</a:t>
                      </a:r>
                      <a:endParaRPr lang="es-ES" sz="24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Bef>
                          <a:spcPts val="300"/>
                        </a:spcBef>
                        <a:spcAft>
                          <a:spcPts val="0"/>
                        </a:spcAft>
                      </a:pPr>
                      <a:r>
                        <a:rPr lang="es-ES" sz="1600" noProof="0" dirty="0" smtClean="0">
                          <a:effectLst/>
                        </a:rPr>
                        <a:t> </a:t>
                      </a:r>
                      <a:endParaRPr lang="es-ES" sz="24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3" name="Marcador de número de diapositiva 2"/>
          <p:cNvSpPr>
            <a:spLocks noGrp="1"/>
          </p:cNvSpPr>
          <p:nvPr>
            <p:ph type="sldNum" sz="quarter" idx="10"/>
          </p:nvPr>
        </p:nvSpPr>
        <p:spPr/>
        <p:txBody>
          <a:bodyPr/>
          <a:lstStyle/>
          <a:p>
            <a:pPr>
              <a:defRPr/>
            </a:pPr>
            <a:fld id="{22374453-05AF-4D7E-B7ED-DD1143F7E51B}" type="slidenum">
              <a:rPr lang="es-ES" smtClean="0"/>
              <a:pPr>
                <a:defRPr/>
              </a:pPr>
              <a:t>32</a:t>
            </a:fld>
            <a:endParaRPr lang="es-ES"/>
          </a:p>
        </p:txBody>
      </p:sp>
      <p:sp>
        <p:nvSpPr>
          <p:cNvPr id="4" name="Marcador de pie de página 3"/>
          <p:cNvSpPr>
            <a:spLocks noGrp="1"/>
          </p:cNvSpPr>
          <p:nvPr>
            <p:ph type="ftr" sz="quarter" idx="11"/>
          </p:nvPr>
        </p:nvSpPr>
        <p:spPr/>
        <p:txBody>
          <a:bodyPr/>
          <a:lstStyle/>
          <a:p>
            <a:r>
              <a:rPr lang="es-ES" dirty="0" err="1" smtClean="0"/>
              <a:t>J.L.Colomer</a:t>
            </a:r>
            <a:r>
              <a:rPr lang="es-ES" dirty="0" smtClean="0"/>
              <a:t>			IPGH – Junio 2015</a:t>
            </a:r>
            <a:endParaRPr lang="es-ES" dirty="0"/>
          </a:p>
        </p:txBody>
      </p:sp>
      <p:sp>
        <p:nvSpPr>
          <p:cNvPr id="5" name="Título 4"/>
          <p:cNvSpPr>
            <a:spLocks noGrp="1"/>
          </p:cNvSpPr>
          <p:nvPr>
            <p:ph type="title"/>
          </p:nvPr>
        </p:nvSpPr>
        <p:spPr/>
        <p:txBody>
          <a:bodyPr/>
          <a:lstStyle/>
          <a:p>
            <a:r>
              <a:rPr lang="ca-ES" dirty="0" err="1" smtClean="0"/>
              <a:t>Información</a:t>
            </a:r>
            <a:r>
              <a:rPr lang="ca-ES" dirty="0" smtClean="0"/>
              <a:t> addicional del geo-SIP</a:t>
            </a:r>
            <a:endParaRPr lang="en-US" dirty="0"/>
          </a:p>
        </p:txBody>
      </p:sp>
    </p:spTree>
    <p:extLst>
      <p:ext uri="{BB962C8B-B14F-4D97-AF65-F5344CB8AC3E}">
        <p14:creationId xmlns:p14="http://schemas.microsoft.com/office/powerpoint/2010/main" val="2499096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p:txBody>
          <a:bodyPr/>
          <a:lstStyle/>
          <a:p>
            <a:endParaRPr lang="es-ES" dirty="0" smtClean="0"/>
          </a:p>
          <a:p>
            <a:endParaRPr lang="es-ES" dirty="0" smtClean="0"/>
          </a:p>
          <a:p>
            <a:r>
              <a:rPr lang="es-ES" dirty="0" smtClean="0"/>
              <a:t>En la sesión plenaria 39 de ISO/TC211 (Noviembre 2014) se aprobó la propuesta de trabajo del estándar ISO19165</a:t>
            </a:r>
          </a:p>
          <a:p>
            <a:pPr lvl="1"/>
            <a:r>
              <a:rPr lang="es-ES" altLang="en-US" dirty="0" smtClean="0"/>
              <a:t>Basado en ISO 14721:2012, es una especialización de OAIS para preservación de información geoespacial</a:t>
            </a:r>
            <a:endParaRPr lang="es-ES" altLang="en-US" dirty="0"/>
          </a:p>
        </p:txBody>
      </p:sp>
      <p:sp>
        <p:nvSpPr>
          <p:cNvPr id="5" name="Marcador de número de diapositiva 4"/>
          <p:cNvSpPr>
            <a:spLocks noGrp="1"/>
          </p:cNvSpPr>
          <p:nvPr>
            <p:ph type="sldNum" sz="quarter" idx="10"/>
          </p:nvPr>
        </p:nvSpPr>
        <p:spPr/>
        <p:txBody>
          <a:bodyPr/>
          <a:lstStyle/>
          <a:p>
            <a:fld id="{06892729-8B9F-4FDC-8066-DCA6AAC9FF31}" type="slidenum">
              <a:rPr lang="ca-ES" smtClean="0"/>
              <a:pPr/>
              <a:t>33</a:t>
            </a:fld>
            <a:endParaRPr lang="ca-ES"/>
          </a:p>
        </p:txBody>
      </p:sp>
      <p:sp>
        <p:nvSpPr>
          <p:cNvPr id="6" name="Título 5"/>
          <p:cNvSpPr>
            <a:spLocks noGrp="1"/>
          </p:cNvSpPr>
          <p:nvPr>
            <p:ph type="title"/>
          </p:nvPr>
        </p:nvSpPr>
        <p:spPr/>
        <p:txBody>
          <a:bodyPr/>
          <a:lstStyle/>
          <a:p>
            <a:r>
              <a:rPr lang="ca-ES" dirty="0" smtClean="0"/>
              <a:t>ISO 19165 Data </a:t>
            </a:r>
            <a:r>
              <a:rPr lang="ca-ES" dirty="0" err="1" smtClean="0"/>
              <a:t>Preservation</a:t>
            </a:r>
            <a:r>
              <a:rPr lang="ca-ES" dirty="0" smtClean="0"/>
              <a:t> Standard </a:t>
            </a:r>
            <a:r>
              <a:rPr lang="ca-ES" dirty="0" err="1" smtClean="0"/>
              <a:t>Candidate</a:t>
            </a:r>
            <a:endParaRPr lang="en-US" dirty="0"/>
          </a:p>
        </p:txBody>
      </p:sp>
      <p:sp>
        <p:nvSpPr>
          <p:cNvPr id="8" name="Marcador de pie de página 3"/>
          <p:cNvSpPr>
            <a:spLocks noGrp="1"/>
          </p:cNvSpPr>
          <p:nvPr>
            <p:ph type="ftr" sz="quarter" idx="11"/>
          </p:nvPr>
        </p:nvSpPr>
        <p:spPr/>
        <p:txBody>
          <a:bodyPr/>
          <a:lstStyle/>
          <a:p>
            <a:r>
              <a:rPr lang="es-ES" dirty="0" err="1" smtClean="0"/>
              <a:t>J.L.Colomer</a:t>
            </a:r>
            <a:r>
              <a:rPr lang="es-ES" dirty="0" smtClean="0"/>
              <a:t>			IPGH – Junio 2015</a:t>
            </a:r>
            <a:endParaRPr lang="es-ES" dirty="0"/>
          </a:p>
        </p:txBody>
      </p:sp>
    </p:spTree>
    <p:extLst>
      <p:ext uri="{BB962C8B-B14F-4D97-AF65-F5344CB8AC3E}">
        <p14:creationId xmlns:p14="http://schemas.microsoft.com/office/powerpoint/2010/main" val="1657534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p:txBody>
          <a:bodyPr/>
          <a:lstStyle/>
          <a:p>
            <a:r>
              <a:rPr lang="es-ES" dirty="0" smtClean="0"/>
              <a:t>Algunos proyectos</a:t>
            </a:r>
            <a:endParaRPr lang="es-ES" dirty="0"/>
          </a:p>
        </p:txBody>
      </p:sp>
      <p:sp>
        <p:nvSpPr>
          <p:cNvPr id="7" name="Subtítulo 6"/>
          <p:cNvSpPr>
            <a:spLocks noGrp="1"/>
          </p:cNvSpPr>
          <p:nvPr>
            <p:ph type="subTitle" idx="1"/>
          </p:nvPr>
        </p:nvSpPr>
        <p:spPr/>
        <p:txBody>
          <a:bodyPr/>
          <a:lstStyle/>
          <a:p>
            <a:endParaRPr lang="en-US" dirty="0"/>
          </a:p>
        </p:txBody>
      </p:sp>
      <p:sp>
        <p:nvSpPr>
          <p:cNvPr id="4" name="Marcador de pie de página 3"/>
          <p:cNvSpPr>
            <a:spLocks noGrp="1"/>
          </p:cNvSpPr>
          <p:nvPr>
            <p:ph type="ftr" sz="quarter" idx="11"/>
          </p:nvPr>
        </p:nvSpPr>
        <p:spPr/>
        <p:txBody>
          <a:bodyPr/>
          <a:lstStyle/>
          <a:p>
            <a:r>
              <a:rPr lang="es-ES" dirty="0" err="1" smtClean="0"/>
              <a:t>J.L.Colomer</a:t>
            </a:r>
            <a:r>
              <a:rPr lang="es-ES" dirty="0" smtClean="0"/>
              <a:t>			IPGH – Junio 2015</a:t>
            </a:r>
            <a:endParaRPr lang="es-ES" dirty="0"/>
          </a:p>
        </p:txBody>
      </p:sp>
      <p:sp>
        <p:nvSpPr>
          <p:cNvPr id="3" name="Marcador de número de diapositiva 2"/>
          <p:cNvSpPr>
            <a:spLocks noGrp="1"/>
          </p:cNvSpPr>
          <p:nvPr>
            <p:ph type="sldNum" sz="quarter" idx="12"/>
          </p:nvPr>
        </p:nvSpPr>
        <p:spPr/>
        <p:txBody>
          <a:bodyPr/>
          <a:lstStyle/>
          <a:p>
            <a:pPr>
              <a:defRPr/>
            </a:pPr>
            <a:fld id="{22374453-05AF-4D7E-B7ED-DD1143F7E51B}" type="slidenum">
              <a:rPr lang="es-ES" smtClean="0"/>
              <a:pPr>
                <a:defRPr/>
              </a:pPr>
              <a:t>34</a:t>
            </a:fld>
            <a:endParaRPr lang="es-ES"/>
          </a:p>
        </p:txBody>
      </p:sp>
    </p:spTree>
    <p:extLst>
      <p:ext uri="{BB962C8B-B14F-4D97-AF65-F5344CB8AC3E}">
        <p14:creationId xmlns:p14="http://schemas.microsoft.com/office/powerpoint/2010/main" val="28997708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a:xfrm>
            <a:off x="457200" y="1340769"/>
            <a:ext cx="8229600" cy="4785395"/>
          </a:xfrm>
        </p:spPr>
        <p:txBody>
          <a:bodyPr>
            <a:normAutofit/>
          </a:bodyPr>
          <a:lstStyle/>
          <a:p>
            <a:pPr marL="0" indent="0">
              <a:buNone/>
            </a:pPr>
            <a:endParaRPr lang="en-US" sz="800" dirty="0"/>
          </a:p>
          <a:p>
            <a:pPr marL="0" indent="0">
              <a:buNone/>
            </a:pPr>
            <a:endParaRPr lang="es-ES" sz="2700" dirty="0"/>
          </a:p>
        </p:txBody>
      </p:sp>
      <p:sp>
        <p:nvSpPr>
          <p:cNvPr id="4" name="1 Título"/>
          <p:cNvSpPr txBox="1">
            <a:spLocks/>
          </p:cNvSpPr>
          <p:nvPr/>
        </p:nvSpPr>
        <p:spPr>
          <a:xfrm>
            <a:off x="-252536" y="0"/>
            <a:ext cx="9396536" cy="1143000"/>
          </a:xfrm>
          <a:prstGeom prst="rect">
            <a:avLst/>
          </a:prstGeom>
          <a:solidFill>
            <a:schemeClr val="tx1"/>
          </a:solidFill>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s-ES" sz="2800" b="0" dirty="0" smtClean="0">
                <a:solidFill>
                  <a:prstClr val="white"/>
                </a:solidFill>
              </a:rPr>
              <a:t>Línea de tiempo</a:t>
            </a:r>
            <a:endParaRPr lang="es-ES" sz="2800" b="0" dirty="0">
              <a:solidFill>
                <a:prstClr val="white"/>
              </a:solidFill>
            </a:endParaRPr>
          </a:p>
        </p:txBody>
      </p:sp>
      <p:pic>
        <p:nvPicPr>
          <p:cNvPr id="6" name="5 Imagen" descr="earth_negro.jpg"/>
          <p:cNvPicPr>
            <a:picLocks noChangeAspect="1"/>
          </p:cNvPicPr>
          <p:nvPr/>
        </p:nvPicPr>
        <p:blipFill>
          <a:blip r:embed="rId3" cstate="print"/>
          <a:stretch>
            <a:fillRect/>
          </a:stretch>
        </p:blipFill>
        <p:spPr>
          <a:xfrm>
            <a:off x="8123082" y="188640"/>
            <a:ext cx="1020919" cy="764704"/>
          </a:xfrm>
          <a:prstGeom prst="rect">
            <a:avLst/>
          </a:prstGeom>
        </p:spPr>
      </p:pic>
      <p:pic>
        <p:nvPicPr>
          <p:cNvPr id="8" name="7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960" y="1196752"/>
            <a:ext cx="7782464" cy="5054265"/>
          </a:xfrm>
          <a:prstGeom prst="rect">
            <a:avLst/>
          </a:prstGeom>
        </p:spPr>
      </p:pic>
      <p:sp>
        <p:nvSpPr>
          <p:cNvPr id="9" name="3 Marcador de pie de página"/>
          <p:cNvSpPr txBox="1">
            <a:spLocks noGrp="1"/>
          </p:cNvSpPr>
          <p:nvPr>
            <p:ph type="ftr" sz="quarter" idx="11"/>
          </p:nvPr>
        </p:nvSpPr>
        <p:spPr>
          <a:xfrm>
            <a:off x="1371600" y="6354454"/>
            <a:ext cx="6575269" cy="365125"/>
          </a:xfrm>
          <a:prstGeom prst="rect">
            <a:avLst/>
          </a:prstGeom>
        </p:spPr>
        <p:txBody>
          <a:bodyPr vert="horz" lIns="91440" tIns="45720" rIns="91440" bIns="45720" rtlCol="0" anchor="ctr"/>
          <a:lstStyle>
            <a:defPPr>
              <a:defRPr lang="es-ES_tradnl"/>
            </a:defPPr>
            <a:lvl1pPr algn="ctr" rtl="0" fontAlgn="base">
              <a:lnSpc>
                <a:spcPct val="160000"/>
              </a:lnSpc>
              <a:spcBef>
                <a:spcPct val="20000"/>
              </a:spcBef>
              <a:spcAft>
                <a:spcPct val="50000"/>
              </a:spcAft>
              <a:defRPr sz="1200" b="1" kern="1200">
                <a:solidFill>
                  <a:schemeClr val="tx1">
                    <a:tint val="75000"/>
                  </a:schemeClr>
                </a:solidFill>
                <a:latin typeface="Arial" charset="0"/>
                <a:ea typeface="+mn-ea"/>
                <a:cs typeface="+mn-cs"/>
              </a:defRPr>
            </a:lvl1pPr>
            <a:lvl2pPr marL="457200" algn="just" rtl="0" fontAlgn="base">
              <a:lnSpc>
                <a:spcPct val="160000"/>
              </a:lnSpc>
              <a:spcBef>
                <a:spcPct val="20000"/>
              </a:spcBef>
              <a:spcAft>
                <a:spcPct val="50000"/>
              </a:spcAft>
              <a:defRPr sz="1200" b="1" kern="1200">
                <a:solidFill>
                  <a:schemeClr val="tx1"/>
                </a:solidFill>
                <a:latin typeface="Arial" charset="0"/>
                <a:ea typeface="+mn-ea"/>
                <a:cs typeface="+mn-cs"/>
              </a:defRPr>
            </a:lvl2pPr>
            <a:lvl3pPr marL="914400" algn="just" rtl="0" fontAlgn="base">
              <a:lnSpc>
                <a:spcPct val="160000"/>
              </a:lnSpc>
              <a:spcBef>
                <a:spcPct val="20000"/>
              </a:spcBef>
              <a:spcAft>
                <a:spcPct val="50000"/>
              </a:spcAft>
              <a:defRPr sz="1200" b="1" kern="1200">
                <a:solidFill>
                  <a:schemeClr val="tx1"/>
                </a:solidFill>
                <a:latin typeface="Arial" charset="0"/>
                <a:ea typeface="+mn-ea"/>
                <a:cs typeface="+mn-cs"/>
              </a:defRPr>
            </a:lvl3pPr>
            <a:lvl4pPr marL="1371600" algn="just" rtl="0" fontAlgn="base">
              <a:lnSpc>
                <a:spcPct val="160000"/>
              </a:lnSpc>
              <a:spcBef>
                <a:spcPct val="20000"/>
              </a:spcBef>
              <a:spcAft>
                <a:spcPct val="50000"/>
              </a:spcAft>
              <a:defRPr sz="1200" b="1" kern="1200">
                <a:solidFill>
                  <a:schemeClr val="tx1"/>
                </a:solidFill>
                <a:latin typeface="Arial" charset="0"/>
                <a:ea typeface="+mn-ea"/>
                <a:cs typeface="+mn-cs"/>
              </a:defRPr>
            </a:lvl4pPr>
            <a:lvl5pPr marL="1828800" algn="just" rtl="0" fontAlgn="base">
              <a:lnSpc>
                <a:spcPct val="160000"/>
              </a:lnSpc>
              <a:spcBef>
                <a:spcPct val="20000"/>
              </a:spcBef>
              <a:spcAft>
                <a:spcPct val="5000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r>
              <a:rPr lang="es-ES" dirty="0" smtClean="0">
                <a:solidFill>
                  <a:prstClr val="black">
                    <a:tint val="75000"/>
                  </a:prstClr>
                </a:solidFill>
              </a:rPr>
              <a:t>Pioneros en la preservación de datos geográficos </a:t>
            </a:r>
            <a:r>
              <a:rPr lang="en-US" dirty="0" smtClean="0">
                <a:solidFill>
                  <a:prstClr val="black">
                    <a:tint val="75000"/>
                  </a:prstClr>
                </a:solidFill>
              </a:rPr>
              <a:t>A. E. </a:t>
            </a:r>
            <a:r>
              <a:rPr lang="en-US" dirty="0" err="1" smtClean="0">
                <a:solidFill>
                  <a:prstClr val="black">
                    <a:tint val="75000"/>
                  </a:prstClr>
                </a:solidFill>
              </a:rPr>
              <a:t>Locher</a:t>
            </a:r>
            <a:r>
              <a:rPr lang="en-US" dirty="0" smtClean="0">
                <a:solidFill>
                  <a:prstClr val="black">
                    <a:tint val="75000"/>
                  </a:prstClr>
                </a:solidFill>
              </a:rPr>
              <a:t> - University of Barcelona</a:t>
            </a:r>
            <a:endParaRPr lang="es-ES" dirty="0">
              <a:solidFill>
                <a:prstClr val="black">
                  <a:tint val="75000"/>
                </a:prstClr>
              </a:solidFill>
            </a:endParaRPr>
          </a:p>
        </p:txBody>
      </p:sp>
    </p:spTree>
    <p:extLst>
      <p:ext uri="{BB962C8B-B14F-4D97-AF65-F5344CB8AC3E}">
        <p14:creationId xmlns:p14="http://schemas.microsoft.com/office/powerpoint/2010/main" val="3903374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6" y="358775"/>
            <a:ext cx="9143994" cy="1258888"/>
          </a:xfrm>
        </p:spPr>
        <p:txBody>
          <a:bodyPr/>
          <a:lstStyle/>
          <a:p>
            <a:r>
              <a:rPr lang="en-US" dirty="0" smtClean="0"/>
              <a:t>Project Ellipse: </a:t>
            </a:r>
            <a:r>
              <a:rPr lang="en-US" dirty="0" err="1" smtClean="0"/>
              <a:t>Swisstopo</a:t>
            </a:r>
            <a:r>
              <a:rPr lang="en-US" dirty="0" smtClean="0"/>
              <a:t> &amp; Swiss Federal Archives </a:t>
            </a:r>
            <a:br>
              <a:rPr lang="en-US" dirty="0" smtClean="0"/>
            </a:br>
            <a:r>
              <a:rPr lang="ca-ES" sz="1800" dirty="0" smtClean="0"/>
              <a:t>http://www.swisstopo.admin.ch/internet/swisstopo/en/home/topics/geodata/geoarchive.html</a:t>
            </a:r>
            <a:endParaRPr lang="en-US" dirty="0"/>
          </a:p>
        </p:txBody>
      </p:sp>
      <p:sp>
        <p:nvSpPr>
          <p:cNvPr id="3" name="Contenidor de contingut 2"/>
          <p:cNvSpPr>
            <a:spLocks noGrp="1"/>
          </p:cNvSpPr>
          <p:nvPr>
            <p:ph idx="1"/>
          </p:nvPr>
        </p:nvSpPr>
        <p:spPr>
          <a:xfrm>
            <a:off x="685800" y="1905000"/>
            <a:ext cx="8458200" cy="4572000"/>
          </a:xfrm>
        </p:spPr>
        <p:txBody>
          <a:bodyPr/>
          <a:lstStyle/>
          <a:p>
            <a:r>
              <a:rPr lang="es-ES" dirty="0" smtClean="0"/>
              <a:t>Solución para </a:t>
            </a:r>
            <a:r>
              <a:rPr lang="es-ES" u="sng" dirty="0" smtClean="0"/>
              <a:t>todos</a:t>
            </a:r>
            <a:r>
              <a:rPr lang="es-ES" dirty="0" smtClean="0"/>
              <a:t> los </a:t>
            </a:r>
            <a:r>
              <a:rPr lang="es-ES" dirty="0" err="1" smtClean="0"/>
              <a:t>geodatos</a:t>
            </a:r>
            <a:r>
              <a:rPr lang="es-ES" dirty="0" smtClean="0"/>
              <a:t> de la administración federal</a:t>
            </a:r>
            <a:endParaRPr lang="es-ES" u="sng" dirty="0" smtClean="0"/>
          </a:p>
          <a:p>
            <a:pPr lvl="1"/>
            <a:r>
              <a:rPr lang="es-ES" dirty="0" smtClean="0"/>
              <a:t>Agencia Cartográfica Suiza (</a:t>
            </a:r>
            <a:r>
              <a:rPr lang="es-ES" dirty="0" err="1" smtClean="0"/>
              <a:t>Swisstopo</a:t>
            </a:r>
            <a:r>
              <a:rPr lang="es-ES" dirty="0" smtClean="0"/>
              <a:t>) y los Archivos Federales Suizos</a:t>
            </a:r>
          </a:p>
          <a:p>
            <a:pPr lvl="1"/>
            <a:r>
              <a:rPr lang="es-ES" dirty="0" smtClean="0"/>
              <a:t>Operacional en 2017</a:t>
            </a:r>
          </a:p>
          <a:p>
            <a:r>
              <a:rPr lang="es-ES" dirty="0" smtClean="0"/>
              <a:t>Estrategias de preservación</a:t>
            </a:r>
          </a:p>
          <a:p>
            <a:pPr lvl="1"/>
            <a:r>
              <a:rPr lang="es-ES" u="sng" dirty="0" smtClean="0"/>
              <a:t>Selección:</a:t>
            </a:r>
            <a:r>
              <a:rPr lang="es-ES" dirty="0" smtClean="0"/>
              <a:t> decisión compartida entre los productores y el Archivo</a:t>
            </a:r>
          </a:p>
          <a:p>
            <a:pPr lvl="1"/>
            <a:r>
              <a:rPr lang="es-ES" u="sng" dirty="0" smtClean="0"/>
              <a:t>Migración</a:t>
            </a:r>
            <a:r>
              <a:rPr lang="es-ES" dirty="0" smtClean="0"/>
              <a:t> HW y/o SW para preservar el contenido</a:t>
            </a:r>
          </a:p>
          <a:p>
            <a:pPr lvl="1"/>
            <a:r>
              <a:rPr lang="es-ES" dirty="0" smtClean="0"/>
              <a:t>El Archivo Federal responsable de mantener un </a:t>
            </a:r>
            <a:r>
              <a:rPr lang="es-ES" u="sng" dirty="0" smtClean="0"/>
              <a:t>registro de formatos de archivos</a:t>
            </a:r>
          </a:p>
          <a:p>
            <a:pPr lvl="2"/>
            <a:r>
              <a:rPr lang="es-ES" dirty="0" smtClean="0"/>
              <a:t>INTERLIS2-XML/GML, </a:t>
            </a:r>
            <a:r>
              <a:rPr lang="es-ES" dirty="0" err="1" smtClean="0"/>
              <a:t>GeoTIFF</a:t>
            </a:r>
            <a:r>
              <a:rPr lang="es-ES" dirty="0" smtClean="0"/>
              <a:t>, SIARD (datos temáticos tabulares)</a:t>
            </a:r>
          </a:p>
          <a:p>
            <a:pPr lvl="1"/>
            <a:r>
              <a:rPr lang="es-ES" dirty="0" smtClean="0"/>
              <a:t>Intervalo entre puntos de preservación (</a:t>
            </a:r>
            <a:r>
              <a:rPr lang="es-ES" i="1" dirty="0" err="1" smtClean="0"/>
              <a:t>snapshots</a:t>
            </a:r>
            <a:r>
              <a:rPr lang="es-ES" i="1" dirty="0" smtClean="0"/>
              <a:t>) </a:t>
            </a:r>
            <a:r>
              <a:rPr lang="es-ES" dirty="0" smtClean="0"/>
              <a:t>en fase de definición</a:t>
            </a:r>
            <a:endParaRPr lang="es-ES" u="sng" dirty="0" smtClean="0"/>
          </a:p>
        </p:txBody>
      </p:sp>
      <p:sp>
        <p:nvSpPr>
          <p:cNvPr id="4" name="Contenidor de número de diapositiva 3"/>
          <p:cNvSpPr>
            <a:spLocks noGrp="1"/>
          </p:cNvSpPr>
          <p:nvPr>
            <p:ph type="sldNum" sz="quarter" idx="10"/>
          </p:nvPr>
        </p:nvSpPr>
        <p:spPr/>
        <p:txBody>
          <a:bodyPr/>
          <a:lstStyle/>
          <a:p>
            <a:fld id="{22374453-05AF-4D7E-B7ED-DD1143F7E51B}" type="slidenum">
              <a:rPr lang="es-ES" smtClean="0"/>
              <a:pPr/>
              <a:t>36</a:t>
            </a:fld>
            <a:endParaRPr lang="es-ES"/>
          </a:p>
        </p:txBody>
      </p:sp>
      <p:sp>
        <p:nvSpPr>
          <p:cNvPr id="5" name="Contenidor de peu de pàgina 4"/>
          <p:cNvSpPr>
            <a:spLocks noGrp="1"/>
          </p:cNvSpPr>
          <p:nvPr>
            <p:ph type="ftr" sz="quarter" idx="11"/>
          </p:nvPr>
        </p:nvSpPr>
        <p:spPr/>
        <p:txBody>
          <a:bodyPr/>
          <a:lstStyle/>
          <a:p>
            <a:r>
              <a:rPr lang="es-ES" dirty="0" err="1" smtClean="0"/>
              <a:t>J.L.Colomer</a:t>
            </a:r>
            <a:r>
              <a:rPr lang="es-ES" dirty="0" smtClean="0"/>
              <a:t>	 	DPAC – ASPRS 2014                   		</a:t>
            </a:r>
            <a:r>
              <a:rPr lang="es-ES" dirty="0" err="1" smtClean="0"/>
              <a:t>March</a:t>
            </a:r>
            <a:r>
              <a:rPr lang="es-ES" dirty="0" smtClean="0"/>
              <a:t> 2014</a:t>
            </a:r>
            <a:endParaRPr lang="es-E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6" y="358775"/>
            <a:ext cx="9143994" cy="1258888"/>
          </a:xfrm>
        </p:spPr>
        <p:txBody>
          <a:bodyPr/>
          <a:lstStyle/>
          <a:p>
            <a:r>
              <a:rPr lang="ca-ES" dirty="0" err="1" smtClean="0"/>
              <a:t>EuroSDR</a:t>
            </a:r>
            <a:r>
              <a:rPr lang="ca-ES" dirty="0" smtClean="0"/>
              <a:t> </a:t>
            </a:r>
            <a:r>
              <a:rPr lang="ca-ES" dirty="0" err="1" smtClean="0"/>
              <a:t>Archiving</a:t>
            </a:r>
            <a:r>
              <a:rPr lang="ca-ES" dirty="0" smtClean="0"/>
              <a:t> </a:t>
            </a:r>
            <a:r>
              <a:rPr lang="ca-ES" dirty="0" err="1" smtClean="0"/>
              <a:t>Working</a:t>
            </a:r>
            <a:r>
              <a:rPr lang="ca-ES" dirty="0" smtClean="0"/>
              <a:t> Group </a:t>
            </a:r>
            <a:br>
              <a:rPr lang="ca-ES" dirty="0" smtClean="0"/>
            </a:br>
            <a:r>
              <a:rPr lang="en-US" sz="2000" dirty="0" smtClean="0"/>
              <a:t>http://www.eurosdr.net/archiving</a:t>
            </a:r>
            <a:endParaRPr lang="ca-ES" dirty="0"/>
          </a:p>
        </p:txBody>
      </p:sp>
      <p:sp>
        <p:nvSpPr>
          <p:cNvPr id="3" name="Contenidor de contingut 2"/>
          <p:cNvSpPr>
            <a:spLocks noGrp="1"/>
          </p:cNvSpPr>
          <p:nvPr>
            <p:ph idx="1"/>
          </p:nvPr>
        </p:nvSpPr>
        <p:spPr/>
        <p:txBody>
          <a:bodyPr>
            <a:normAutofit/>
          </a:bodyPr>
          <a:lstStyle/>
          <a:p>
            <a:endParaRPr lang="es-ES" dirty="0" smtClean="0"/>
          </a:p>
          <a:p>
            <a:r>
              <a:rPr lang="es-ES" dirty="0" smtClean="0"/>
              <a:t>Guía de buenas practicas para Agencias Cartográficas Nacionales</a:t>
            </a:r>
          </a:p>
          <a:p>
            <a:r>
              <a:rPr lang="es-ES" dirty="0" smtClean="0"/>
              <a:t>Reporte: “</a:t>
            </a:r>
            <a:r>
              <a:rPr lang="es-ES" i="1" dirty="0" smtClean="0"/>
              <a:t>GI+100: Long </a:t>
            </a:r>
            <a:r>
              <a:rPr lang="es-ES" i="1" dirty="0" err="1" smtClean="0"/>
              <a:t>term</a:t>
            </a:r>
            <a:r>
              <a:rPr lang="es-ES" i="1" dirty="0" smtClean="0"/>
              <a:t> </a:t>
            </a:r>
            <a:r>
              <a:rPr lang="es-ES" i="1" dirty="0" err="1" smtClean="0"/>
              <a:t>preservation</a:t>
            </a:r>
            <a:r>
              <a:rPr lang="es-ES" i="1" dirty="0" smtClean="0"/>
              <a:t> of digital </a:t>
            </a:r>
            <a:r>
              <a:rPr lang="es-ES" i="1" dirty="0" err="1" smtClean="0"/>
              <a:t>Geographic</a:t>
            </a:r>
            <a:r>
              <a:rPr lang="es-ES" i="1" dirty="0" smtClean="0"/>
              <a:t> </a:t>
            </a:r>
            <a:r>
              <a:rPr lang="es-ES" i="1" dirty="0" err="1" smtClean="0"/>
              <a:t>Information</a:t>
            </a:r>
            <a:r>
              <a:rPr lang="es-ES" i="1" dirty="0" smtClean="0"/>
              <a:t> — 16 fundamental </a:t>
            </a:r>
            <a:r>
              <a:rPr lang="es-ES" i="1" dirty="0" err="1" smtClean="0"/>
              <a:t>principles</a:t>
            </a:r>
            <a:r>
              <a:rPr lang="es-ES" i="1" dirty="0" smtClean="0"/>
              <a:t> </a:t>
            </a:r>
            <a:r>
              <a:rPr lang="es-ES" i="1" dirty="0" err="1" smtClean="0"/>
              <a:t>agreed</a:t>
            </a:r>
            <a:r>
              <a:rPr lang="es-ES" i="1" dirty="0" smtClean="0"/>
              <a:t> </a:t>
            </a:r>
            <a:r>
              <a:rPr lang="es-ES" i="1" dirty="0" err="1" smtClean="0"/>
              <a:t>by</a:t>
            </a:r>
            <a:r>
              <a:rPr lang="es-ES" i="1" dirty="0" smtClean="0"/>
              <a:t> </a:t>
            </a:r>
            <a:r>
              <a:rPr lang="es-ES" i="1" dirty="0" err="1" smtClean="0"/>
              <a:t>NMAs</a:t>
            </a:r>
            <a:r>
              <a:rPr lang="es-ES" i="1" dirty="0" smtClean="0"/>
              <a:t> and </a:t>
            </a:r>
            <a:r>
              <a:rPr lang="es-ES" i="1" dirty="0" err="1" smtClean="0"/>
              <a:t>State</a:t>
            </a:r>
            <a:r>
              <a:rPr lang="es-ES" i="1" dirty="0" smtClean="0"/>
              <a:t> Archives</a:t>
            </a:r>
            <a:r>
              <a:rPr lang="es-ES" dirty="0" smtClean="0"/>
              <a:t>” </a:t>
            </a:r>
          </a:p>
          <a:p>
            <a:pPr lvl="1"/>
            <a:r>
              <a:rPr lang="es-ES" dirty="0" smtClean="0"/>
              <a:t>Aprobado por </a:t>
            </a:r>
            <a:r>
              <a:rPr lang="es-ES" dirty="0" err="1" smtClean="0"/>
              <a:t>EuroSDR</a:t>
            </a:r>
            <a:r>
              <a:rPr lang="es-ES" dirty="0" smtClean="0"/>
              <a:t>, </a:t>
            </a:r>
            <a:r>
              <a:rPr lang="es-ES" dirty="0" err="1" smtClean="0"/>
              <a:t>EuroGeographics</a:t>
            </a:r>
            <a:r>
              <a:rPr lang="es-ES" dirty="0" smtClean="0"/>
              <a:t> and el EU </a:t>
            </a:r>
            <a:r>
              <a:rPr lang="es-ES" dirty="0" err="1" smtClean="0"/>
              <a:t>Board</a:t>
            </a:r>
            <a:r>
              <a:rPr lang="es-ES" dirty="0" smtClean="0"/>
              <a:t> of </a:t>
            </a:r>
            <a:r>
              <a:rPr lang="es-ES" dirty="0" err="1" smtClean="0"/>
              <a:t>National</a:t>
            </a:r>
            <a:r>
              <a:rPr lang="es-ES" dirty="0" smtClean="0"/>
              <a:t> Archives</a:t>
            </a:r>
          </a:p>
          <a:p>
            <a:r>
              <a:rPr lang="es-ES" dirty="0" smtClean="0"/>
              <a:t>Constitución en 2010; aparentemente inactivo desde el 2014</a:t>
            </a:r>
          </a:p>
        </p:txBody>
      </p:sp>
      <p:sp>
        <p:nvSpPr>
          <p:cNvPr id="5" name="Rectangle 24"/>
          <p:cNvSpPr>
            <a:spLocks noGrp="1" noChangeArrowheads="1"/>
          </p:cNvSpPr>
          <p:nvPr>
            <p:ph type="ftr" sz="quarter" idx="11"/>
          </p:nvPr>
        </p:nvSpPr>
        <p:spPr>
          <a:xfrm>
            <a:off x="94" y="6494463"/>
            <a:ext cx="8786813" cy="360362"/>
          </a:xfrm>
        </p:spPr>
        <p:txBody>
          <a:bodyPr/>
          <a:lstStyle>
            <a:lvl1pPr>
              <a:defRPr/>
            </a:lvl1pPr>
          </a:lstStyle>
          <a:p>
            <a:r>
              <a:rPr lang="es-ES" dirty="0" err="1" smtClean="0"/>
              <a:t>J.L.Colomer</a:t>
            </a:r>
            <a:r>
              <a:rPr lang="es-ES" dirty="0" smtClean="0"/>
              <a:t>		 DPAC – ASPRS 2014                   		</a:t>
            </a:r>
            <a:r>
              <a:rPr lang="es-ES" dirty="0" err="1" smtClean="0"/>
              <a:t>March</a:t>
            </a:r>
            <a:r>
              <a:rPr lang="es-ES" dirty="0" smtClean="0"/>
              <a:t> 2014</a:t>
            </a:r>
            <a:endParaRPr lang="es-ES" dirty="0"/>
          </a:p>
        </p:txBody>
      </p:sp>
      <p:sp>
        <p:nvSpPr>
          <p:cNvPr id="6" name="Contenidor de número de diapositiva 3"/>
          <p:cNvSpPr>
            <a:spLocks noGrp="1"/>
          </p:cNvSpPr>
          <p:nvPr>
            <p:ph type="sldNum" sz="quarter" idx="10"/>
          </p:nvPr>
        </p:nvSpPr>
        <p:spPr>
          <a:xfrm>
            <a:off x="8788494" y="188"/>
            <a:ext cx="360363" cy="360363"/>
          </a:xfrm>
        </p:spPr>
        <p:txBody>
          <a:bodyPr/>
          <a:lstStyle/>
          <a:p>
            <a:fld id="{22374453-05AF-4D7E-B7ED-DD1143F7E51B}" type="slidenum">
              <a:rPr lang="es-ES" smtClean="0"/>
              <a:pPr/>
              <a:t>37</a:t>
            </a:fld>
            <a:endParaRPr lang="es-E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6" y="358775"/>
            <a:ext cx="9143994" cy="1258888"/>
          </a:xfrm>
        </p:spPr>
        <p:txBody>
          <a:bodyPr/>
          <a:lstStyle/>
          <a:p>
            <a:r>
              <a:rPr lang="es-ES" dirty="0" smtClean="0"/>
              <a:t>16 principios fundamentales</a:t>
            </a:r>
            <a:endParaRPr lang="es-ES" dirty="0"/>
          </a:p>
        </p:txBody>
      </p:sp>
      <p:sp>
        <p:nvSpPr>
          <p:cNvPr id="3" name="Contenidor de contingut 2"/>
          <p:cNvSpPr>
            <a:spLocks noGrp="1"/>
          </p:cNvSpPr>
          <p:nvPr>
            <p:ph idx="1"/>
          </p:nvPr>
        </p:nvSpPr>
        <p:spPr/>
        <p:txBody>
          <a:bodyPr>
            <a:normAutofit fontScale="92500" lnSpcReduction="20000"/>
          </a:bodyPr>
          <a:lstStyle/>
          <a:p>
            <a:pPr marL="457200" indent="-457200">
              <a:buFont typeface="+mj-lt"/>
              <a:buAutoNum type="arabicPeriod"/>
            </a:pPr>
            <a:r>
              <a:rPr lang="es-ES" dirty="0" smtClean="0"/>
              <a:t>La preservación empieza en el momento de la creación de datos</a:t>
            </a:r>
          </a:p>
          <a:p>
            <a:pPr marL="457200" indent="-457200">
              <a:buFont typeface="+mj-lt"/>
              <a:buAutoNum type="arabicPeriod"/>
            </a:pPr>
            <a:r>
              <a:rPr lang="es-ES" dirty="0" smtClean="0"/>
              <a:t>La base es establecer un plan y unos objetivos de preservación entre los productores de datos y los Archivos</a:t>
            </a:r>
          </a:p>
          <a:p>
            <a:pPr marL="457200" indent="-457200">
              <a:buFont typeface="+mj-lt"/>
              <a:buAutoNum type="arabicPeriod"/>
            </a:pPr>
            <a:r>
              <a:rPr lang="es-ES" dirty="0" smtClean="0"/>
              <a:t>Seleccionar y decidir qué archivar y que no</a:t>
            </a:r>
          </a:p>
          <a:p>
            <a:pPr marL="457200" indent="-457200">
              <a:buFont typeface="+mj-lt"/>
              <a:buAutoNum type="arabicPeriod"/>
            </a:pPr>
            <a:r>
              <a:rPr lang="es-ES" dirty="0" smtClean="0"/>
              <a:t>Considerar intervalos de preservación de 1, 10 y 100 años</a:t>
            </a:r>
          </a:p>
          <a:p>
            <a:pPr marL="457200" indent="-457200">
              <a:buFont typeface="+mj-lt"/>
              <a:buAutoNum type="arabicPeriod"/>
            </a:pPr>
            <a:r>
              <a:rPr lang="es-ES" dirty="0" smtClean="0"/>
              <a:t>La migración/emulación es inevitable: es preciso planificar y escoger por adelantado qué propiedades preservar</a:t>
            </a:r>
          </a:p>
          <a:p>
            <a:pPr marL="457200" indent="-457200">
              <a:buFont typeface="+mj-lt"/>
              <a:buAutoNum type="arabicPeriod"/>
            </a:pPr>
            <a:r>
              <a:rPr lang="es-ES" dirty="0" smtClean="0"/>
              <a:t>La planificación también debe preservarse para acomodar futuros requerimientos de preservación</a:t>
            </a:r>
          </a:p>
          <a:p>
            <a:pPr marL="457200" indent="-457200">
              <a:buFont typeface="+mj-lt"/>
              <a:buAutoNum type="arabicPeriod"/>
            </a:pPr>
            <a:r>
              <a:rPr lang="es-ES" dirty="0" smtClean="0"/>
              <a:t>Preservar no es hacer un copa de respaldo. Los archivos a largo plazo también se han de respaldar</a:t>
            </a:r>
          </a:p>
          <a:p>
            <a:pPr marL="457200" indent="-457200">
              <a:buFont typeface="+mj-lt"/>
              <a:buAutoNum type="arabicPeriod"/>
            </a:pPr>
            <a:r>
              <a:rPr lang="es-ES" dirty="0" smtClean="0"/>
              <a:t>La información geográfica debe preservarse de manera que pueda ser usada por no especialistas.</a:t>
            </a:r>
          </a:p>
        </p:txBody>
      </p:sp>
      <p:sp>
        <p:nvSpPr>
          <p:cNvPr id="4" name="Contenidor de número de diapositiva 3"/>
          <p:cNvSpPr>
            <a:spLocks noGrp="1"/>
          </p:cNvSpPr>
          <p:nvPr>
            <p:ph type="sldNum" sz="quarter" idx="10"/>
          </p:nvPr>
        </p:nvSpPr>
        <p:spPr/>
        <p:txBody>
          <a:bodyPr/>
          <a:lstStyle/>
          <a:p>
            <a:pPr>
              <a:defRPr/>
            </a:pPr>
            <a:fld id="{22374453-05AF-4D7E-B7ED-DD1143F7E51B}" type="slidenum">
              <a:rPr lang="es-ES" smtClean="0"/>
              <a:pPr>
                <a:defRPr/>
              </a:pPr>
              <a:t>38</a:t>
            </a:fld>
            <a:endParaRPr lang="es-ES"/>
          </a:p>
        </p:txBody>
      </p:sp>
      <p:sp>
        <p:nvSpPr>
          <p:cNvPr id="5" name="Contenidor de peu de pàgina 4"/>
          <p:cNvSpPr>
            <a:spLocks noGrp="1"/>
          </p:cNvSpPr>
          <p:nvPr>
            <p:ph type="ftr" sz="quarter" idx="11"/>
          </p:nvPr>
        </p:nvSpPr>
        <p:spPr/>
        <p:txBody>
          <a:bodyPr/>
          <a:lstStyle/>
          <a:p>
            <a:r>
              <a:rPr lang="es-ES" dirty="0" err="1" smtClean="0"/>
              <a:t>J.L.Colomer</a:t>
            </a:r>
            <a:r>
              <a:rPr lang="es-ES" dirty="0" smtClean="0"/>
              <a:t>	 	DPAC – ASPRS 2014                   		</a:t>
            </a:r>
            <a:r>
              <a:rPr lang="es-ES" dirty="0" err="1" smtClean="0"/>
              <a:t>March</a:t>
            </a:r>
            <a:r>
              <a:rPr lang="es-ES" dirty="0" smtClean="0"/>
              <a:t> 2014</a:t>
            </a:r>
            <a:endParaRPr lang="es-ES" dirty="0"/>
          </a:p>
        </p:txBody>
      </p:sp>
      <p:sp>
        <p:nvSpPr>
          <p:cNvPr id="6" name="Rectangle 5"/>
          <p:cNvSpPr/>
          <p:nvPr/>
        </p:nvSpPr>
        <p:spPr bwMode="auto">
          <a:xfrm>
            <a:off x="1143000" y="1981200"/>
            <a:ext cx="7239000" cy="3810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19100" marR="0" indent="-419100" algn="just" defTabSz="914400" rtl="0" eaLnBrk="1" fontAlgn="base" latinLnBrk="0" hangingPunct="1">
              <a:lnSpc>
                <a:spcPct val="160000"/>
              </a:lnSpc>
              <a:spcBef>
                <a:spcPct val="20000"/>
              </a:spcBef>
              <a:spcAft>
                <a:spcPct val="50000"/>
              </a:spcAft>
              <a:buClrTx/>
              <a:buSzTx/>
              <a:buFontTx/>
              <a:buNone/>
              <a:tabLst/>
            </a:pPr>
            <a:endParaRPr kumimoji="0" lang="ca-ES" sz="1200" b="1"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1179513" y="5590093"/>
            <a:ext cx="7239000" cy="484909"/>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19100" marR="0" indent="-419100" algn="just" defTabSz="914400" rtl="0" eaLnBrk="1" fontAlgn="base" latinLnBrk="0" hangingPunct="1">
              <a:lnSpc>
                <a:spcPct val="160000"/>
              </a:lnSpc>
              <a:spcBef>
                <a:spcPct val="20000"/>
              </a:spcBef>
              <a:spcAft>
                <a:spcPct val="50000"/>
              </a:spcAft>
              <a:buClrTx/>
              <a:buSzTx/>
              <a:buFontTx/>
              <a:buNone/>
              <a:tabLst/>
            </a:pPr>
            <a:endParaRPr kumimoji="0" lang="ca-ES" sz="1200" b="1" i="0" u="none" strike="noStrike" cap="none" normalizeH="0" baseline="0" smtClean="0">
              <a:ln>
                <a:noFill/>
              </a:ln>
              <a:solidFill>
                <a:schemeClr val="tx1"/>
              </a:solidFill>
              <a:effectLst/>
              <a:latin typeface="Arial" charset="0"/>
            </a:endParaRPr>
          </a:p>
        </p:txBody>
      </p:sp>
      <p:sp>
        <p:nvSpPr>
          <p:cNvPr id="8" name="Contenidor de número de diapositiva 3"/>
          <p:cNvSpPr txBox="1">
            <a:spLocks/>
          </p:cNvSpPr>
          <p:nvPr/>
        </p:nvSpPr>
        <p:spPr bwMode="auto">
          <a:xfrm>
            <a:off x="8783637" y="0"/>
            <a:ext cx="360363" cy="360363"/>
          </a:xfrm>
          <a:prstGeom prst="rect">
            <a:avLst/>
          </a:prstGeom>
          <a:solidFill>
            <a:srgbClr val="C0C0C0"/>
          </a:solidFill>
          <a:ln algn="ctr">
            <a:miter lim="800000"/>
            <a:headEnd/>
            <a:tailEnd/>
          </a:ln>
        </p:spPr>
        <p:txBody>
          <a:bodyPr vert="horz" wrap="square" lIns="36000" tIns="36000" rIns="36000" bIns="3600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22374453-05AF-4D7E-B7ED-DD1143F7E51B}" type="slidenum">
              <a:rPr kumimoji="0" lang="es-ES" sz="1000" b="0"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38</a:t>
            </a:fld>
            <a:endParaRPr kumimoji="0" lang="es-ES" sz="1000" b="0" i="0" u="none" strike="noStrike" kern="1200" cap="none" spc="0" normalizeH="0" baseline="0" noProof="0">
              <a:ln>
                <a:noFill/>
              </a:ln>
              <a:solidFill>
                <a:srgbClr val="FFFFFF"/>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6" y="358775"/>
            <a:ext cx="4175125" cy="1258888"/>
          </a:xfrm>
        </p:spPr>
        <p:txBody>
          <a:bodyPr/>
          <a:lstStyle/>
          <a:p>
            <a:r>
              <a:rPr lang="ca-ES" dirty="0" smtClean="0"/>
              <a:t>The 16 </a:t>
            </a:r>
            <a:r>
              <a:rPr lang="ca-ES" dirty="0" err="1" smtClean="0"/>
              <a:t>Principles</a:t>
            </a:r>
            <a:endParaRPr lang="ca-ES" dirty="0"/>
          </a:p>
        </p:txBody>
      </p:sp>
      <p:sp>
        <p:nvSpPr>
          <p:cNvPr id="3" name="Contenidor de contingut 2"/>
          <p:cNvSpPr>
            <a:spLocks noGrp="1"/>
          </p:cNvSpPr>
          <p:nvPr>
            <p:ph idx="1"/>
          </p:nvPr>
        </p:nvSpPr>
        <p:spPr>
          <a:xfrm>
            <a:off x="714374" y="2000250"/>
            <a:ext cx="8201026" cy="4140200"/>
          </a:xfrm>
        </p:spPr>
        <p:txBody>
          <a:bodyPr>
            <a:normAutofit fontScale="92500" lnSpcReduction="10000"/>
          </a:bodyPr>
          <a:lstStyle/>
          <a:p>
            <a:pPr marL="457200" indent="-457200">
              <a:buFont typeface="+mj-lt"/>
              <a:buAutoNum type="arabicPeriod" startAt="9"/>
            </a:pPr>
            <a:r>
              <a:rPr lang="es-ES" dirty="0" smtClean="0"/>
              <a:t>Los objetos de información han de ser </a:t>
            </a:r>
            <a:r>
              <a:rPr lang="es-ES" dirty="0" err="1" smtClean="0"/>
              <a:t>autocontenidos</a:t>
            </a:r>
            <a:r>
              <a:rPr lang="es-ES" dirty="0" smtClean="0"/>
              <a:t> y poderse interpretar individualmente</a:t>
            </a:r>
          </a:p>
          <a:p>
            <a:pPr marL="457200" indent="-457200">
              <a:buFont typeface="+mj-lt"/>
              <a:buAutoNum type="arabicPeriod" startAt="9"/>
            </a:pPr>
            <a:r>
              <a:rPr lang="es-ES" dirty="0" smtClean="0"/>
              <a:t>Conservar la versión de 100 años de la “copia de oro” en archivos abiertos y no en bases de datos u otros entornos complejos</a:t>
            </a:r>
          </a:p>
          <a:p>
            <a:pPr marL="457200" indent="-457200">
              <a:buFont typeface="+mj-lt"/>
              <a:buAutoNum type="arabicPeriod" startAt="9"/>
            </a:pPr>
            <a:r>
              <a:rPr lang="es-ES" dirty="0" smtClean="0"/>
              <a:t>Mantener una representación gráfica de los datos</a:t>
            </a:r>
          </a:p>
          <a:p>
            <a:pPr marL="457200" indent="-457200">
              <a:buFont typeface="+mj-lt"/>
              <a:buAutoNum type="arabicPeriod" startAt="9"/>
            </a:pPr>
            <a:r>
              <a:rPr lang="es-ES" dirty="0" smtClean="0"/>
              <a:t>Restringir el número de formatos a un número acotado, abierto, simple y bien documentado</a:t>
            </a:r>
          </a:p>
          <a:p>
            <a:pPr marL="457200" indent="-457200">
              <a:buFont typeface="+mj-lt"/>
              <a:buAutoNum type="arabicPeriod" startAt="9"/>
            </a:pPr>
            <a:r>
              <a:rPr lang="es-ES" dirty="0" smtClean="0"/>
              <a:t>Escoger modelos y esquemas de datos simples</a:t>
            </a:r>
          </a:p>
          <a:p>
            <a:pPr marL="457200" indent="-457200">
              <a:buFont typeface="+mj-lt"/>
              <a:buAutoNum type="arabicPeriod" startAt="9"/>
            </a:pPr>
            <a:r>
              <a:rPr lang="es-ES" dirty="0" smtClean="0"/>
              <a:t>La interfaz de acceso a los datos archivados ha de ser simple</a:t>
            </a:r>
          </a:p>
          <a:p>
            <a:pPr marL="457200" indent="-457200">
              <a:buFont typeface="+mj-lt"/>
              <a:buAutoNum type="arabicPeriod" startAt="9"/>
            </a:pPr>
            <a:r>
              <a:rPr lang="es-ES" dirty="0" smtClean="0"/>
              <a:t>Asegurar la calidad de los metadatos asociados a los datos</a:t>
            </a:r>
          </a:p>
          <a:p>
            <a:pPr marL="457200" indent="-457200">
              <a:buFont typeface="+mj-lt"/>
              <a:buAutoNum type="arabicPeriod" startAt="9"/>
            </a:pPr>
            <a:r>
              <a:rPr lang="es-ES" dirty="0" smtClean="0"/>
              <a:t>Establecer usos futuros, pero sin ser demasiado restrictivos</a:t>
            </a:r>
          </a:p>
        </p:txBody>
      </p:sp>
      <p:sp>
        <p:nvSpPr>
          <p:cNvPr id="4" name="Contenidor de número de diapositiva 3"/>
          <p:cNvSpPr>
            <a:spLocks noGrp="1"/>
          </p:cNvSpPr>
          <p:nvPr>
            <p:ph type="sldNum" sz="quarter" idx="10"/>
          </p:nvPr>
        </p:nvSpPr>
        <p:spPr/>
        <p:txBody>
          <a:bodyPr/>
          <a:lstStyle/>
          <a:p>
            <a:pPr>
              <a:defRPr/>
            </a:pPr>
            <a:fld id="{22374453-05AF-4D7E-B7ED-DD1143F7E51B}" type="slidenum">
              <a:rPr lang="es-ES" smtClean="0"/>
              <a:pPr>
                <a:defRPr/>
              </a:pPr>
              <a:t>39</a:t>
            </a:fld>
            <a:endParaRPr lang="es-ES"/>
          </a:p>
        </p:txBody>
      </p:sp>
      <p:sp>
        <p:nvSpPr>
          <p:cNvPr id="5" name="Contenidor de peu de pàgina 4"/>
          <p:cNvSpPr>
            <a:spLocks noGrp="1"/>
          </p:cNvSpPr>
          <p:nvPr>
            <p:ph type="ftr" sz="quarter" idx="11"/>
          </p:nvPr>
        </p:nvSpPr>
        <p:spPr/>
        <p:txBody>
          <a:bodyPr/>
          <a:lstStyle/>
          <a:p>
            <a:r>
              <a:rPr lang="es-ES" dirty="0" err="1" smtClean="0"/>
              <a:t>J.L.Colomer</a:t>
            </a:r>
            <a:r>
              <a:rPr lang="es-ES" dirty="0" smtClean="0"/>
              <a:t>	 	DPAC – ASPRS 2014                   		</a:t>
            </a:r>
            <a:r>
              <a:rPr lang="es-ES" dirty="0" err="1" smtClean="0"/>
              <a:t>March</a:t>
            </a:r>
            <a:r>
              <a:rPr lang="es-ES" dirty="0" smtClean="0"/>
              <a:t> 2014</a:t>
            </a:r>
            <a:endParaRPr lang="es-ES" dirty="0"/>
          </a:p>
        </p:txBody>
      </p:sp>
      <p:sp>
        <p:nvSpPr>
          <p:cNvPr id="6" name="Rectangle 5"/>
          <p:cNvSpPr/>
          <p:nvPr/>
        </p:nvSpPr>
        <p:spPr bwMode="auto">
          <a:xfrm>
            <a:off x="1219200" y="2667000"/>
            <a:ext cx="7239000" cy="628218"/>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19100" marR="0" indent="-419100" algn="just" defTabSz="914400" rtl="0" eaLnBrk="1" fontAlgn="base" latinLnBrk="0" hangingPunct="1">
              <a:lnSpc>
                <a:spcPct val="160000"/>
              </a:lnSpc>
              <a:spcBef>
                <a:spcPct val="20000"/>
              </a:spcBef>
              <a:spcAft>
                <a:spcPct val="50000"/>
              </a:spcAft>
              <a:buClrTx/>
              <a:buSzTx/>
              <a:buFontTx/>
              <a:buNone/>
              <a:tabLst/>
            </a:pPr>
            <a:endParaRPr kumimoji="0" lang="ca-ES" sz="1200" b="1"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1228859" y="3295218"/>
            <a:ext cx="7239000" cy="388215"/>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19100" marR="0" indent="-419100" algn="just" defTabSz="914400" rtl="0" eaLnBrk="1" fontAlgn="base" latinLnBrk="0" hangingPunct="1">
              <a:lnSpc>
                <a:spcPct val="160000"/>
              </a:lnSpc>
              <a:spcBef>
                <a:spcPct val="20000"/>
              </a:spcBef>
              <a:spcAft>
                <a:spcPct val="50000"/>
              </a:spcAft>
              <a:buClrTx/>
              <a:buSzTx/>
              <a:buFontTx/>
              <a:buNone/>
              <a:tabLst/>
            </a:pPr>
            <a:endParaRPr kumimoji="0" lang="ca-ES" sz="1200" b="1" i="0" u="none" strike="noStrike" cap="none" normalizeH="0" baseline="0" dirty="0" smtClean="0">
              <a:ln>
                <a:noFill/>
              </a:ln>
              <a:solidFill>
                <a:schemeClr val="tx1"/>
              </a:solidFill>
              <a:effectLst/>
              <a:latin typeface="Arial" charset="0"/>
            </a:endParaRPr>
          </a:p>
        </p:txBody>
      </p:sp>
      <p:sp>
        <p:nvSpPr>
          <p:cNvPr id="10" name="Títol 1"/>
          <p:cNvSpPr txBox="1">
            <a:spLocks/>
          </p:cNvSpPr>
          <p:nvPr/>
        </p:nvSpPr>
        <p:spPr bwMode="auto">
          <a:xfrm>
            <a:off x="6" y="358775"/>
            <a:ext cx="9143994" cy="1258888"/>
          </a:xfrm>
          <a:prstGeom prst="rect">
            <a:avLst/>
          </a:prstGeom>
          <a:solidFill>
            <a:srgbClr val="FFD63F"/>
          </a:solidFill>
          <a:ln w="9525" algn="ctr">
            <a:noFill/>
            <a:miter lim="800000"/>
            <a:headEnd/>
            <a:tailEnd/>
          </a:ln>
        </p:spPr>
        <p:txBody>
          <a:bodyPr vert="horz" wrap="square" lIns="720000" tIns="180000" rIns="180000" bIns="180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2400" b="1" i="0" u="none" strike="noStrike" kern="0" cap="none" spc="0" normalizeH="0" baseline="0" dirty="0" smtClean="0">
                <a:ln>
                  <a:noFill/>
                </a:ln>
                <a:solidFill>
                  <a:schemeClr val="tx2"/>
                </a:solidFill>
                <a:effectLst/>
                <a:uLnTx/>
                <a:uFillTx/>
                <a:latin typeface="Helvetica" pitchFamily="34" charset="0"/>
                <a:ea typeface="+mj-ea"/>
                <a:cs typeface="+mj-cs"/>
              </a:rPr>
              <a:t>16 principios</a:t>
            </a:r>
            <a:r>
              <a:rPr kumimoji="0" lang="es-ES" sz="2400" b="1" i="0" u="none" strike="noStrike" kern="0" cap="none" spc="0" normalizeH="0" dirty="0" smtClean="0">
                <a:ln>
                  <a:noFill/>
                </a:ln>
                <a:solidFill>
                  <a:schemeClr val="tx2"/>
                </a:solidFill>
                <a:effectLst/>
                <a:uLnTx/>
                <a:uFillTx/>
                <a:latin typeface="Helvetica" pitchFamily="34" charset="0"/>
                <a:ea typeface="+mj-ea"/>
                <a:cs typeface="+mj-cs"/>
              </a:rPr>
              <a:t> fundamentales</a:t>
            </a:r>
            <a:endParaRPr kumimoji="0" lang="es-ES" sz="2400" b="1" i="0" u="none" strike="noStrike" kern="0" cap="none" spc="0" normalizeH="0" baseline="0" dirty="0">
              <a:ln>
                <a:noFill/>
              </a:ln>
              <a:solidFill>
                <a:schemeClr val="tx2"/>
              </a:solidFill>
              <a:effectLst/>
              <a:uLnTx/>
              <a:uFillTx/>
              <a:latin typeface="Helvetica" pitchFamily="34" charset="0"/>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a:xfrm>
            <a:off x="457200" y="1340769"/>
            <a:ext cx="8229600" cy="4785395"/>
          </a:xfrm>
        </p:spPr>
        <p:txBody>
          <a:bodyPr>
            <a:normAutofit/>
          </a:bodyPr>
          <a:lstStyle/>
          <a:p>
            <a:pPr marL="0" indent="0">
              <a:buNone/>
            </a:pPr>
            <a:endParaRPr lang="es-ES" dirty="0" smtClean="0"/>
          </a:p>
          <a:p>
            <a:pPr marL="0" indent="0">
              <a:buNone/>
            </a:pPr>
            <a:endParaRPr lang="es-ES" sz="1200" dirty="0" smtClean="0"/>
          </a:p>
          <a:p>
            <a:pPr marL="266700" indent="-266700"/>
            <a:r>
              <a:rPr lang="es-ES" dirty="0" smtClean="0">
                <a:solidFill>
                  <a:schemeClr val="accent1"/>
                </a:solidFill>
              </a:rPr>
              <a:t>Obligación legal</a:t>
            </a:r>
          </a:p>
          <a:p>
            <a:pPr marL="266700" indent="-266700"/>
            <a:r>
              <a:rPr lang="es-ES" dirty="0" smtClean="0">
                <a:solidFill>
                  <a:schemeClr val="accent1"/>
                </a:solidFill>
              </a:rPr>
              <a:t>Motivación institucional (misión)</a:t>
            </a:r>
          </a:p>
          <a:p>
            <a:pPr marL="266700" indent="-266700"/>
            <a:r>
              <a:rPr lang="es-ES" dirty="0" smtClean="0">
                <a:solidFill>
                  <a:schemeClr val="accent1"/>
                </a:solidFill>
              </a:rPr>
              <a:t>Motivación económica</a:t>
            </a:r>
          </a:p>
          <a:p>
            <a:pPr marL="266700" indent="-266700"/>
            <a:r>
              <a:rPr lang="es-ES" dirty="0" smtClean="0">
                <a:solidFill>
                  <a:schemeClr val="accent1"/>
                </a:solidFill>
              </a:rPr>
              <a:t>Motivación administrativa</a:t>
            </a:r>
          </a:p>
          <a:p>
            <a:pPr marL="266700" indent="-266700"/>
            <a:r>
              <a:rPr lang="es-ES" dirty="0" smtClean="0">
                <a:solidFill>
                  <a:schemeClr val="accent1"/>
                </a:solidFill>
              </a:rPr>
              <a:t>Motivación científica</a:t>
            </a:r>
          </a:p>
          <a:p>
            <a:pPr marL="266700" indent="-266700"/>
            <a:r>
              <a:rPr lang="es-ES" dirty="0" smtClean="0">
                <a:solidFill>
                  <a:schemeClr val="accent1"/>
                </a:solidFill>
              </a:rPr>
              <a:t>La fragilidad de la información digital</a:t>
            </a:r>
            <a:endParaRPr lang="es-ES" dirty="0">
              <a:solidFill>
                <a:schemeClr val="accent1"/>
              </a:solidFill>
            </a:endParaRPr>
          </a:p>
        </p:txBody>
      </p:sp>
      <p:sp>
        <p:nvSpPr>
          <p:cNvPr id="4" name="1 Título"/>
          <p:cNvSpPr txBox="1">
            <a:spLocks/>
          </p:cNvSpPr>
          <p:nvPr/>
        </p:nvSpPr>
        <p:spPr>
          <a:xfrm>
            <a:off x="0" y="0"/>
            <a:ext cx="9144000" cy="1143000"/>
          </a:xfrm>
          <a:prstGeom prst="rect">
            <a:avLst/>
          </a:prstGeom>
          <a:solidFill>
            <a:schemeClr val="tx1"/>
          </a:solidFill>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algn="ctr" fontAlgn="auto">
              <a:lnSpc>
                <a:spcPct val="100000"/>
              </a:lnSpc>
              <a:spcBef>
                <a:spcPct val="0"/>
              </a:spcBef>
              <a:spcAft>
                <a:spcPts val="0"/>
              </a:spcAft>
            </a:pPr>
            <a:r>
              <a:rPr lang="es-ES" sz="4000" b="0" dirty="0" smtClean="0">
                <a:solidFill>
                  <a:prstClr val="white"/>
                </a:solidFill>
                <a:latin typeface="Calibri"/>
              </a:rPr>
              <a:t>¿Por qué preservar?</a:t>
            </a:r>
          </a:p>
          <a:p>
            <a:pPr marL="0" lvl="1" algn="ctr" fontAlgn="auto">
              <a:lnSpc>
                <a:spcPct val="100000"/>
              </a:lnSpc>
              <a:spcBef>
                <a:spcPct val="0"/>
              </a:spcBef>
              <a:spcAft>
                <a:spcPts val="0"/>
              </a:spcAft>
            </a:pPr>
            <a:r>
              <a:rPr lang="es-ES" sz="2800" b="0" dirty="0" smtClean="0">
                <a:solidFill>
                  <a:prstClr val="white"/>
                </a:solidFill>
                <a:latin typeface="Calibri"/>
              </a:rPr>
              <a:t>La importancia de la motivación</a:t>
            </a:r>
            <a:endParaRPr lang="es-ES" sz="2800" b="0" dirty="0">
              <a:solidFill>
                <a:prstClr val="white"/>
              </a:solidFill>
              <a:latin typeface="Calibri"/>
            </a:endParaRPr>
          </a:p>
        </p:txBody>
      </p:sp>
      <p:pic>
        <p:nvPicPr>
          <p:cNvPr id="6" name="5 Imagen" descr="earth_negro.jpg"/>
          <p:cNvPicPr>
            <a:picLocks noChangeAspect="1"/>
          </p:cNvPicPr>
          <p:nvPr/>
        </p:nvPicPr>
        <p:blipFill>
          <a:blip r:embed="rId3" cstate="print"/>
          <a:stretch>
            <a:fillRect/>
          </a:stretch>
        </p:blipFill>
        <p:spPr>
          <a:xfrm>
            <a:off x="8123082" y="188640"/>
            <a:ext cx="1020919" cy="764704"/>
          </a:xfrm>
          <a:prstGeom prst="rect">
            <a:avLst/>
          </a:prstGeom>
        </p:spPr>
      </p:pic>
      <p:sp>
        <p:nvSpPr>
          <p:cNvPr id="9" name="3 Marcador de pie de página"/>
          <p:cNvSpPr>
            <a:spLocks noGrp="1"/>
          </p:cNvSpPr>
          <p:nvPr>
            <p:ph type="ftr" sz="quarter" idx="11"/>
          </p:nvPr>
        </p:nvSpPr>
        <p:spPr>
          <a:xfrm>
            <a:off x="1143000" y="6237313"/>
            <a:ext cx="6858000" cy="365125"/>
          </a:xfrm>
        </p:spPr>
        <p:txBody>
          <a:bodyPr/>
          <a:lstStyle/>
          <a:p>
            <a:r>
              <a:rPr lang="es-ES" dirty="0" smtClean="0">
                <a:solidFill>
                  <a:prstClr val="black">
                    <a:tint val="75000"/>
                  </a:prstClr>
                </a:solidFill>
              </a:rPr>
              <a:t>Pioneros en la preservación de datos geográficos </a:t>
            </a:r>
            <a:r>
              <a:rPr lang="en-US" dirty="0" smtClean="0">
                <a:solidFill>
                  <a:prstClr val="black">
                    <a:tint val="75000"/>
                  </a:prstClr>
                </a:solidFill>
              </a:rPr>
              <a:t>A. E. </a:t>
            </a:r>
            <a:r>
              <a:rPr lang="en-US" dirty="0" err="1" smtClean="0">
                <a:solidFill>
                  <a:prstClr val="black">
                    <a:tint val="75000"/>
                  </a:prstClr>
                </a:solidFill>
              </a:rPr>
              <a:t>Locher</a:t>
            </a:r>
            <a:r>
              <a:rPr lang="en-US" dirty="0" smtClean="0">
                <a:solidFill>
                  <a:prstClr val="black">
                    <a:tint val="75000"/>
                  </a:prstClr>
                </a:solidFill>
              </a:rPr>
              <a:t> - University of Barcelona</a:t>
            </a:r>
            <a:endParaRPr lang="es-ES" dirty="0">
              <a:solidFill>
                <a:prstClr val="black">
                  <a:tint val="75000"/>
                </a:prstClr>
              </a:solidFill>
            </a:endParaRPr>
          </a:p>
        </p:txBody>
      </p:sp>
    </p:spTree>
    <p:extLst>
      <p:ext uri="{BB962C8B-B14F-4D97-AF65-F5344CB8AC3E}">
        <p14:creationId xmlns:p14="http://schemas.microsoft.com/office/powerpoint/2010/main" val="418769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contingut 2"/>
          <p:cNvSpPr>
            <a:spLocks noGrp="1"/>
          </p:cNvSpPr>
          <p:nvPr>
            <p:ph idx="1"/>
          </p:nvPr>
        </p:nvSpPr>
        <p:spPr/>
        <p:txBody>
          <a:bodyPr/>
          <a:lstStyle/>
          <a:p>
            <a:r>
              <a:rPr lang="en-US" dirty="0" smtClean="0"/>
              <a:t>IDE: </a:t>
            </a:r>
            <a:r>
              <a:rPr lang="en-US" dirty="0" err="1" smtClean="0"/>
              <a:t>modelos</a:t>
            </a:r>
            <a:r>
              <a:rPr lang="en-US" dirty="0" smtClean="0"/>
              <a:t> de </a:t>
            </a:r>
            <a:r>
              <a:rPr lang="en-US" dirty="0" err="1" smtClean="0"/>
              <a:t>datos</a:t>
            </a:r>
            <a:r>
              <a:rPr lang="en-US" dirty="0" smtClean="0"/>
              <a:t> </a:t>
            </a:r>
            <a:r>
              <a:rPr lang="en-US" dirty="0" err="1" smtClean="0"/>
              <a:t>complejos</a:t>
            </a:r>
            <a:r>
              <a:rPr lang="en-US" dirty="0" smtClean="0"/>
              <a:t> con </a:t>
            </a:r>
            <a:r>
              <a:rPr lang="en-US" dirty="0" err="1" smtClean="0"/>
              <a:t>servicios</a:t>
            </a:r>
            <a:r>
              <a:rPr lang="en-US" dirty="0" smtClean="0"/>
              <a:t> web </a:t>
            </a:r>
            <a:r>
              <a:rPr lang="en-US" dirty="0" err="1" smtClean="0"/>
              <a:t>dinámicos</a:t>
            </a:r>
            <a:r>
              <a:rPr lang="en-US" dirty="0" smtClean="0"/>
              <a:t> (versus </a:t>
            </a:r>
            <a:r>
              <a:rPr lang="en-US" dirty="0" err="1" smtClean="0"/>
              <a:t>datos</a:t>
            </a:r>
            <a:r>
              <a:rPr lang="en-US" dirty="0" smtClean="0"/>
              <a:t> </a:t>
            </a:r>
            <a:r>
              <a:rPr lang="en-US" dirty="0" err="1" smtClean="0"/>
              <a:t>estáticos</a:t>
            </a:r>
            <a:r>
              <a:rPr lang="en-US" dirty="0" smtClean="0"/>
              <a:t>)</a:t>
            </a:r>
          </a:p>
          <a:p>
            <a:pPr lvl="1"/>
            <a:r>
              <a:rPr lang="en-US" dirty="0" smtClean="0"/>
              <a:t>Los MD ISO 19115 no </a:t>
            </a:r>
            <a:r>
              <a:rPr lang="en-US" dirty="0" err="1" smtClean="0"/>
              <a:t>están</a:t>
            </a:r>
            <a:r>
              <a:rPr lang="en-US" dirty="0" smtClean="0"/>
              <a:t> </a:t>
            </a:r>
            <a:r>
              <a:rPr lang="en-US" dirty="0" err="1" smtClean="0"/>
              <a:t>pensados</a:t>
            </a:r>
            <a:r>
              <a:rPr lang="en-US" dirty="0" smtClean="0"/>
              <a:t> para la </a:t>
            </a:r>
            <a:r>
              <a:rPr lang="en-US" dirty="0" err="1" smtClean="0"/>
              <a:t>preservación</a:t>
            </a:r>
            <a:r>
              <a:rPr lang="en-US" dirty="0" smtClean="0"/>
              <a:t>: </a:t>
            </a:r>
            <a:r>
              <a:rPr lang="en-US" dirty="0" err="1" smtClean="0"/>
              <a:t>faltan</a:t>
            </a:r>
            <a:r>
              <a:rPr lang="en-US" dirty="0" smtClean="0"/>
              <a:t> </a:t>
            </a:r>
            <a:r>
              <a:rPr lang="en-US" dirty="0" err="1" smtClean="0"/>
              <a:t>elementos</a:t>
            </a:r>
            <a:r>
              <a:rPr lang="en-US" dirty="0" smtClean="0"/>
              <a:t> de </a:t>
            </a:r>
            <a:r>
              <a:rPr lang="en-US" dirty="0" err="1" smtClean="0"/>
              <a:t>preservación</a:t>
            </a:r>
            <a:r>
              <a:rPr lang="en-US" dirty="0" smtClean="0"/>
              <a:t> y de representation del </a:t>
            </a:r>
            <a:r>
              <a:rPr lang="en-US" dirty="0" err="1" smtClean="0"/>
              <a:t>modelo</a:t>
            </a:r>
            <a:r>
              <a:rPr lang="en-US" dirty="0" smtClean="0"/>
              <a:t> OAIS</a:t>
            </a:r>
          </a:p>
          <a:p>
            <a:r>
              <a:rPr lang="en-US" dirty="0" err="1" smtClean="0"/>
              <a:t>Publicaciones</a:t>
            </a:r>
            <a:r>
              <a:rPr lang="en-US" dirty="0" smtClean="0"/>
              <a:t> </a:t>
            </a:r>
            <a:r>
              <a:rPr lang="en-US" dirty="0" err="1" smtClean="0"/>
              <a:t>seminales</a:t>
            </a:r>
            <a:endParaRPr lang="en-US" dirty="0" smtClean="0"/>
          </a:p>
          <a:p>
            <a:pPr lvl="1"/>
            <a:r>
              <a:rPr lang="en-US" dirty="0" err="1" smtClean="0"/>
              <a:t>Shaon</a:t>
            </a:r>
            <a:r>
              <a:rPr lang="en-US" dirty="0" smtClean="0"/>
              <a:t>, A.; Woolf, A. 2008. “</a:t>
            </a:r>
            <a:r>
              <a:rPr lang="en-US" i="1" dirty="0" smtClean="0"/>
              <a:t>An OAIS Based Approach to Effective Long-term Digital Metadata Curation”, </a:t>
            </a:r>
            <a:r>
              <a:rPr lang="ca-ES" i="1" dirty="0" smtClean="0"/>
              <a:t>Computer </a:t>
            </a:r>
            <a:r>
              <a:rPr lang="ca-ES" i="1" dirty="0" err="1" smtClean="0"/>
              <a:t>and</a:t>
            </a:r>
            <a:r>
              <a:rPr lang="ca-ES" i="1" dirty="0" smtClean="0"/>
              <a:t> </a:t>
            </a:r>
            <a:r>
              <a:rPr lang="ca-ES" i="1" dirty="0" err="1" smtClean="0"/>
              <a:t>Information</a:t>
            </a:r>
            <a:r>
              <a:rPr lang="ca-ES" i="1" dirty="0" smtClean="0"/>
              <a:t> </a:t>
            </a:r>
            <a:r>
              <a:rPr lang="ca-ES" i="1" dirty="0" err="1" smtClean="0"/>
              <a:t>Science</a:t>
            </a:r>
            <a:r>
              <a:rPr lang="ca-ES" i="1" dirty="0" smtClean="0"/>
              <a:t>, 1(2), 2-12. (2008)”</a:t>
            </a:r>
          </a:p>
          <a:p>
            <a:pPr lvl="1"/>
            <a:r>
              <a:rPr lang="en-US" dirty="0" err="1" smtClean="0"/>
              <a:t>Shaon</a:t>
            </a:r>
            <a:r>
              <a:rPr lang="en-US" dirty="0" smtClean="0"/>
              <a:t> et al. “</a:t>
            </a:r>
            <a:r>
              <a:rPr lang="en-US" i="1" dirty="0" smtClean="0"/>
              <a:t>Long-term sustainability of SDIs: a metadata framework and principles of geo-archiving</a:t>
            </a:r>
            <a:r>
              <a:rPr lang="en-US" dirty="0" smtClean="0"/>
              <a:t>”</a:t>
            </a:r>
          </a:p>
        </p:txBody>
      </p:sp>
      <p:sp>
        <p:nvSpPr>
          <p:cNvPr id="4" name="Contenidor de número de diapositiva 3"/>
          <p:cNvSpPr>
            <a:spLocks noGrp="1"/>
          </p:cNvSpPr>
          <p:nvPr>
            <p:ph type="sldNum" sz="quarter" idx="10"/>
          </p:nvPr>
        </p:nvSpPr>
        <p:spPr/>
        <p:txBody>
          <a:bodyPr/>
          <a:lstStyle/>
          <a:p>
            <a:fld id="{22374453-05AF-4D7E-B7ED-DD1143F7E51B}" type="slidenum">
              <a:rPr lang="es-ES" smtClean="0"/>
              <a:pPr/>
              <a:t>40</a:t>
            </a:fld>
            <a:endParaRPr lang="es-ES"/>
          </a:p>
        </p:txBody>
      </p:sp>
      <p:sp>
        <p:nvSpPr>
          <p:cNvPr id="5" name="Contenidor de peu de pàgina 4"/>
          <p:cNvSpPr>
            <a:spLocks noGrp="1"/>
          </p:cNvSpPr>
          <p:nvPr>
            <p:ph type="ftr" sz="quarter" idx="11"/>
          </p:nvPr>
        </p:nvSpPr>
        <p:spPr/>
        <p:txBody>
          <a:bodyPr/>
          <a:lstStyle/>
          <a:p>
            <a:r>
              <a:rPr lang="es-ES" smtClean="0"/>
              <a:t>J.L.Colomer	 	DPAC – ASPRS 2014                   		March 2014</a:t>
            </a:r>
            <a:endParaRPr lang="es-ES" dirty="0"/>
          </a:p>
        </p:txBody>
      </p:sp>
      <p:sp>
        <p:nvSpPr>
          <p:cNvPr id="2" name="Títol 1"/>
          <p:cNvSpPr>
            <a:spLocks noGrp="1"/>
          </p:cNvSpPr>
          <p:nvPr>
            <p:ph type="title"/>
          </p:nvPr>
        </p:nvSpPr>
        <p:spPr/>
        <p:txBody>
          <a:bodyPr/>
          <a:lstStyle/>
          <a:p>
            <a:r>
              <a:rPr lang="en-US" dirty="0" smtClean="0"/>
              <a:t>IDEs y </a:t>
            </a:r>
            <a:r>
              <a:rPr lang="en-US" dirty="0" err="1" smtClean="0"/>
              <a:t>preservación</a:t>
            </a:r>
            <a:r>
              <a:rPr lang="en-US" dirty="0" smtClean="0"/>
              <a:t/>
            </a:r>
            <a:br>
              <a:rPr lang="en-US" dirty="0" smtClean="0"/>
            </a:br>
            <a:r>
              <a:rPr lang="en-US" sz="2000" b="0" dirty="0" err="1" smtClean="0"/>
              <a:t>A.Shaon</a:t>
            </a:r>
            <a:r>
              <a:rPr lang="en-US" sz="2000" b="0" dirty="0" smtClean="0"/>
              <a:t> and A. Woolf - UK Science and Technology Facilities Council</a:t>
            </a:r>
            <a:endParaRPr lang="en-US" sz="2000" b="0" dirty="0"/>
          </a:p>
        </p:txBody>
      </p:sp>
      <p:sp>
        <p:nvSpPr>
          <p:cNvPr id="6" name="Contenidor de número de diapositiva 3"/>
          <p:cNvSpPr txBox="1">
            <a:spLocks/>
          </p:cNvSpPr>
          <p:nvPr/>
        </p:nvSpPr>
        <p:spPr bwMode="auto">
          <a:xfrm>
            <a:off x="8763000" y="0"/>
            <a:ext cx="360363" cy="360363"/>
          </a:xfrm>
          <a:prstGeom prst="rect">
            <a:avLst/>
          </a:prstGeom>
          <a:solidFill>
            <a:srgbClr val="C0C0C0"/>
          </a:solidFill>
          <a:ln algn="ctr">
            <a:miter lim="800000"/>
            <a:headEnd/>
            <a:tailEnd/>
          </a:ln>
        </p:spPr>
        <p:txBody>
          <a:bodyPr vert="horz" wrap="square" lIns="36000" tIns="36000" rIns="36000" bIns="3600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22374453-05AF-4D7E-B7ED-DD1143F7E51B}" type="slidenum">
              <a:rPr kumimoji="0" lang="es-ES" sz="1000" b="0"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40</a:t>
            </a:fld>
            <a:endParaRPr kumimoji="0" lang="es-ES" sz="1000" b="0" i="0" u="none" strike="noStrike" kern="1200" cap="none" spc="0" normalizeH="0" baseline="0" noProof="0">
              <a:ln>
                <a:noFill/>
              </a:ln>
              <a:solidFill>
                <a:srgbClr val="FFFFFF"/>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idor de contingut 5" descr="Preservation profile.png"/>
          <p:cNvPicPr>
            <a:picLocks noGrp="1" noChangeAspect="1"/>
          </p:cNvPicPr>
          <p:nvPr>
            <p:ph idx="1"/>
          </p:nvPr>
        </p:nvPicPr>
        <p:blipFill>
          <a:blip r:embed="rId2" cstate="email"/>
          <a:stretch>
            <a:fillRect/>
          </a:stretch>
        </p:blipFill>
        <p:spPr>
          <a:xfrm>
            <a:off x="1680127" y="1633773"/>
            <a:ext cx="5787473" cy="4860689"/>
          </a:xfrm>
        </p:spPr>
      </p:pic>
      <p:sp>
        <p:nvSpPr>
          <p:cNvPr id="4" name="Contenidor de número de diapositiva 3"/>
          <p:cNvSpPr>
            <a:spLocks noGrp="1"/>
          </p:cNvSpPr>
          <p:nvPr>
            <p:ph type="sldNum" sz="quarter" idx="10"/>
          </p:nvPr>
        </p:nvSpPr>
        <p:spPr/>
        <p:txBody>
          <a:bodyPr/>
          <a:lstStyle/>
          <a:p>
            <a:fld id="{22374453-05AF-4D7E-B7ED-DD1143F7E51B}" type="slidenum">
              <a:rPr lang="es-ES" smtClean="0"/>
              <a:pPr/>
              <a:t>41</a:t>
            </a:fld>
            <a:endParaRPr lang="es-ES"/>
          </a:p>
        </p:txBody>
      </p:sp>
      <p:sp>
        <p:nvSpPr>
          <p:cNvPr id="5" name="Contenidor de peu de pàgina 4"/>
          <p:cNvSpPr>
            <a:spLocks noGrp="1"/>
          </p:cNvSpPr>
          <p:nvPr>
            <p:ph type="ftr" sz="quarter" idx="11"/>
          </p:nvPr>
        </p:nvSpPr>
        <p:spPr/>
        <p:txBody>
          <a:bodyPr/>
          <a:lstStyle/>
          <a:p>
            <a:r>
              <a:rPr lang="es-ES" smtClean="0"/>
              <a:t>J.L.Colomer	 	DPAC – ASPRS 2014                   		March 2014</a:t>
            </a:r>
            <a:endParaRPr lang="es-ES" dirty="0"/>
          </a:p>
        </p:txBody>
      </p:sp>
      <p:sp>
        <p:nvSpPr>
          <p:cNvPr id="2" name="Títol 1"/>
          <p:cNvSpPr>
            <a:spLocks noGrp="1"/>
          </p:cNvSpPr>
          <p:nvPr>
            <p:ph type="title"/>
          </p:nvPr>
        </p:nvSpPr>
        <p:spPr/>
        <p:txBody>
          <a:bodyPr/>
          <a:lstStyle/>
          <a:p>
            <a:r>
              <a:rPr lang="ca-ES" dirty="0" smtClean="0"/>
              <a:t>MD ISO 19115 con </a:t>
            </a:r>
            <a:r>
              <a:rPr lang="ca-ES" dirty="0" err="1" smtClean="0"/>
              <a:t>extensiones</a:t>
            </a:r>
            <a:r>
              <a:rPr lang="ca-ES" dirty="0" smtClean="0"/>
              <a:t> de </a:t>
            </a:r>
            <a:r>
              <a:rPr lang="ca-ES" dirty="0" err="1" smtClean="0"/>
              <a:t>preservación</a:t>
            </a:r>
            <a:r>
              <a:rPr lang="ca-ES" dirty="0" smtClean="0"/>
              <a:t> OAIS</a:t>
            </a:r>
            <a:endParaRPr lang="ca-ES" dirty="0"/>
          </a:p>
        </p:txBody>
      </p:sp>
      <p:sp>
        <p:nvSpPr>
          <p:cNvPr id="7" name="Oval 6"/>
          <p:cNvSpPr/>
          <p:nvPr/>
        </p:nvSpPr>
        <p:spPr bwMode="auto">
          <a:xfrm>
            <a:off x="914400" y="4648200"/>
            <a:ext cx="7543800" cy="20574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19100" marR="0" indent="-419100" algn="just" defTabSz="914400" rtl="0" eaLnBrk="1" fontAlgn="base" latinLnBrk="0" hangingPunct="1">
              <a:lnSpc>
                <a:spcPct val="160000"/>
              </a:lnSpc>
              <a:spcBef>
                <a:spcPct val="20000"/>
              </a:spcBef>
              <a:spcAft>
                <a:spcPct val="50000"/>
              </a:spcAft>
              <a:buClrTx/>
              <a:buSzTx/>
              <a:buFontTx/>
              <a:buNone/>
              <a:tabLst/>
            </a:pPr>
            <a:endParaRPr kumimoji="0" lang="ca-ES" sz="1200" b="1" i="0" u="none" strike="noStrike" cap="none" normalizeH="0" baseline="0" smtClean="0">
              <a:ln>
                <a:noFill/>
              </a:ln>
              <a:solidFill>
                <a:schemeClr val="tx1"/>
              </a:solidFill>
              <a:effectLst/>
              <a:latin typeface="Arial" charset="0"/>
            </a:endParaRPr>
          </a:p>
        </p:txBody>
      </p:sp>
      <p:sp>
        <p:nvSpPr>
          <p:cNvPr id="8" name="Contenidor de número de diapositiva 3"/>
          <p:cNvSpPr txBox="1">
            <a:spLocks/>
          </p:cNvSpPr>
          <p:nvPr/>
        </p:nvSpPr>
        <p:spPr bwMode="auto">
          <a:xfrm>
            <a:off x="8783637" y="0"/>
            <a:ext cx="360363" cy="360363"/>
          </a:xfrm>
          <a:prstGeom prst="rect">
            <a:avLst/>
          </a:prstGeom>
          <a:solidFill>
            <a:srgbClr val="C0C0C0"/>
          </a:solidFill>
          <a:ln algn="ctr">
            <a:miter lim="800000"/>
            <a:headEnd/>
            <a:tailEnd/>
          </a:ln>
        </p:spPr>
        <p:txBody>
          <a:bodyPr vert="horz" wrap="square" lIns="36000" tIns="36000" rIns="36000" bIns="3600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22374453-05AF-4D7E-B7ED-DD1143F7E51B}" type="slidenum">
              <a:rPr kumimoji="0" lang="es-ES" sz="1000" b="0"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41</a:t>
            </a:fld>
            <a:endParaRPr kumimoji="0" lang="es-ES" sz="1000" b="0" i="0" u="none" strike="noStrike" kern="1200" cap="none" spc="0" normalizeH="0" baseline="0" noProof="0">
              <a:ln>
                <a:noFill/>
              </a:ln>
              <a:solidFill>
                <a:srgbClr val="FFFFFF"/>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p:cNvSpPr>
            <a:spLocks noGrp="1"/>
          </p:cNvSpPr>
          <p:nvPr>
            <p:ph idx="1"/>
          </p:nvPr>
        </p:nvSpPr>
        <p:spPr/>
        <p:txBody>
          <a:bodyPr/>
          <a:lstStyle/>
          <a:p>
            <a:r>
              <a:rPr lang="es-ES" dirty="0" smtClean="0"/>
              <a:t>Costes de preservar 40TB durante 10 años = 1300€ /TB/año</a:t>
            </a:r>
          </a:p>
          <a:p>
            <a:pPr lvl="1"/>
            <a:r>
              <a:rPr lang="es-ES" dirty="0" smtClean="0"/>
              <a:t>Almacenamiento </a:t>
            </a:r>
            <a:r>
              <a:rPr lang="es-ES" dirty="0"/>
              <a:t>inicial y crecimiento anual</a:t>
            </a:r>
          </a:p>
          <a:p>
            <a:pPr lvl="1"/>
            <a:r>
              <a:rPr lang="es-ES" dirty="0"/>
              <a:t>Personal de soporte recurrente de SIG, TI y Archivo</a:t>
            </a:r>
          </a:p>
          <a:p>
            <a:pPr lvl="1"/>
            <a:r>
              <a:rPr lang="es-ES" dirty="0"/>
              <a:t>Diseño. análisis, desarrollo e implementación</a:t>
            </a:r>
          </a:p>
          <a:p>
            <a:pPr lvl="1"/>
            <a:r>
              <a:rPr lang="es-ES" dirty="0"/>
              <a:t>El hardware y software de base, mantenimientos y renovación de tecnología </a:t>
            </a:r>
          </a:p>
          <a:p>
            <a:pPr lvl="1"/>
            <a:r>
              <a:rPr lang="es-ES" dirty="0"/>
              <a:t>El Manejo de datos (pe. migraciones de formato</a:t>
            </a:r>
            <a:r>
              <a:rPr lang="es-ES" dirty="0" smtClean="0"/>
              <a:t>)</a:t>
            </a:r>
          </a:p>
          <a:p>
            <a:pPr lvl="1"/>
            <a:endParaRPr lang="es-ES" dirty="0" smtClean="0"/>
          </a:p>
          <a:p>
            <a:r>
              <a:rPr lang="es-ES" dirty="0" smtClean="0"/>
              <a:t>Los costes de personal representan el 89% del total</a:t>
            </a:r>
          </a:p>
          <a:p>
            <a:pPr lvl="1"/>
            <a:r>
              <a:rPr lang="es-ES" dirty="0" smtClean="0"/>
              <a:t>Coste </a:t>
            </a:r>
            <a:r>
              <a:rPr lang="es-ES" dirty="0"/>
              <a:t>inicial de planificación, diseño y desarrollo:	2 años/hombre</a:t>
            </a:r>
          </a:p>
          <a:p>
            <a:pPr lvl="1"/>
            <a:r>
              <a:rPr lang="es-ES" dirty="0"/>
              <a:t>Coste recurrente de personal SIG/ IT     		1 año/hombre </a:t>
            </a:r>
          </a:p>
          <a:p>
            <a:pPr lvl="1"/>
            <a:r>
              <a:rPr lang="es-ES" dirty="0"/>
              <a:t>Coste recurrente operaciones 			1 año/hombre</a:t>
            </a:r>
          </a:p>
          <a:p>
            <a:endParaRPr lang="es-ES" dirty="0" smtClean="0"/>
          </a:p>
          <a:p>
            <a:r>
              <a:rPr lang="es-ES" dirty="0" smtClean="0"/>
              <a:t>Costes </a:t>
            </a:r>
            <a:r>
              <a:rPr lang="es-ES" dirty="0"/>
              <a:t>de la “preservación física” </a:t>
            </a:r>
            <a:r>
              <a:rPr lang="es-ES" dirty="0" smtClean="0"/>
              <a:t>= </a:t>
            </a:r>
            <a:r>
              <a:rPr lang="es-ES" dirty="0"/>
              <a:t>1000€ /</a:t>
            </a:r>
            <a:r>
              <a:rPr lang="es-ES" dirty="0" smtClean="0"/>
              <a:t>TB/año</a:t>
            </a:r>
            <a:endParaRPr lang="es-ES" dirty="0"/>
          </a:p>
        </p:txBody>
      </p:sp>
      <p:sp>
        <p:nvSpPr>
          <p:cNvPr id="5" name="Marcador de número de diapositiva 4"/>
          <p:cNvSpPr>
            <a:spLocks noGrp="1"/>
          </p:cNvSpPr>
          <p:nvPr>
            <p:ph type="sldNum" sz="quarter" idx="10"/>
          </p:nvPr>
        </p:nvSpPr>
        <p:spPr/>
        <p:txBody>
          <a:bodyPr/>
          <a:lstStyle/>
          <a:p>
            <a:fld id="{B5176E64-AA21-467B-9A97-E15DECC6A1CC}" type="slidenum">
              <a:rPr lang="es-ES" smtClean="0"/>
              <a:pPr/>
              <a:t>42</a:t>
            </a:fld>
            <a:endParaRPr lang="es-ES"/>
          </a:p>
        </p:txBody>
      </p:sp>
      <p:sp>
        <p:nvSpPr>
          <p:cNvPr id="6" name="Marcador de pie de página 5"/>
          <p:cNvSpPr>
            <a:spLocks noGrp="1"/>
          </p:cNvSpPr>
          <p:nvPr>
            <p:ph type="ftr" sz="quarter" idx="11"/>
          </p:nvPr>
        </p:nvSpPr>
        <p:spPr/>
        <p:txBody>
          <a:bodyPr/>
          <a:lstStyle/>
          <a:p>
            <a:r>
              <a:rPr lang="en-US" dirty="0" err="1" smtClean="0"/>
              <a:t>JLColomer</a:t>
            </a:r>
            <a:r>
              <a:rPr lang="en-US" dirty="0" smtClean="0"/>
              <a:t> 			IPGH – </a:t>
            </a:r>
            <a:r>
              <a:rPr lang="en-US" dirty="0" err="1" smtClean="0"/>
              <a:t>Junio</a:t>
            </a:r>
            <a:r>
              <a:rPr lang="en-US" dirty="0" smtClean="0"/>
              <a:t> 2015                                                                                                              </a:t>
            </a:r>
            <a:endParaRPr lang="es-ES" dirty="0"/>
          </a:p>
        </p:txBody>
      </p:sp>
      <p:sp>
        <p:nvSpPr>
          <p:cNvPr id="7" name="Título 6"/>
          <p:cNvSpPr>
            <a:spLocks noGrp="1"/>
          </p:cNvSpPr>
          <p:nvPr>
            <p:ph type="title"/>
          </p:nvPr>
        </p:nvSpPr>
        <p:spPr>
          <a:xfrm>
            <a:off x="0" y="358775"/>
            <a:ext cx="4343400" cy="1258888"/>
          </a:xfrm>
        </p:spPr>
        <p:txBody>
          <a:bodyPr/>
          <a:lstStyle/>
          <a:p>
            <a:r>
              <a:rPr lang="ca-ES" dirty="0" smtClean="0"/>
              <a:t>Costes</a:t>
            </a:r>
            <a:r>
              <a:rPr lang="ca-ES" dirty="0"/>
              <a:t> </a:t>
            </a:r>
            <a:r>
              <a:rPr lang="ca-ES" dirty="0" smtClean="0"/>
              <a:t/>
            </a:r>
            <a:br>
              <a:rPr lang="ca-ES" dirty="0" smtClean="0"/>
            </a:br>
            <a:r>
              <a:rPr lang="ca-ES" sz="2000" dirty="0" smtClean="0"/>
              <a:t>en base al </a:t>
            </a:r>
            <a:r>
              <a:rPr lang="ca-ES" sz="2000" dirty="0" err="1" smtClean="0"/>
              <a:t>proyecto</a:t>
            </a:r>
            <a:r>
              <a:rPr lang="ca-ES" sz="2000" dirty="0" smtClean="0"/>
              <a:t> </a:t>
            </a:r>
            <a:r>
              <a:rPr lang="ca-ES" sz="2000" dirty="0" err="1" smtClean="0"/>
              <a:t>GeoMapp</a:t>
            </a:r>
            <a:endParaRPr lang="en-US" dirty="0"/>
          </a:p>
        </p:txBody>
      </p:sp>
    </p:spTree>
    <p:extLst>
      <p:ext uri="{BB962C8B-B14F-4D97-AF65-F5344CB8AC3E}">
        <p14:creationId xmlns:p14="http://schemas.microsoft.com/office/powerpoint/2010/main" val="3773965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r>
              <a:rPr lang="es-ES" i="1" dirty="0" smtClean="0"/>
              <a:t>Independientes</a:t>
            </a:r>
            <a:r>
              <a:rPr lang="es-ES" dirty="0" smtClean="0"/>
              <a:t>: sin ninguna interacción</a:t>
            </a:r>
          </a:p>
          <a:p>
            <a:endParaRPr lang="es-ES" i="1" dirty="0" smtClean="0"/>
          </a:p>
          <a:p>
            <a:r>
              <a:rPr lang="es-ES" i="1" dirty="0" smtClean="0"/>
              <a:t>Cooperantes</a:t>
            </a:r>
            <a:r>
              <a:rPr lang="es-ES" dirty="0" smtClean="0"/>
              <a:t>: Archivos con productores comunes que implementan los mismo estándares de aporte y distribución de datos. Ejemplo: el DIP de un Archivo es el SIP del siguiente)</a:t>
            </a:r>
          </a:p>
          <a:p>
            <a:pPr marL="0" indent="0">
              <a:buNone/>
            </a:pPr>
            <a:endParaRPr lang="es-ES" dirty="0" smtClean="0"/>
          </a:p>
          <a:p>
            <a:r>
              <a:rPr lang="es-ES" i="1" dirty="0" smtClean="0"/>
              <a:t>Federados</a:t>
            </a:r>
            <a:r>
              <a:rPr lang="es-ES" dirty="0" smtClean="0"/>
              <a:t>: Archivos en donde sus respectivas Comunidades Locales (sus Comunidades Designadas) y una Comunidad Designada ampliada implementan el acceso a sus contenidos mediante uno o más instrumentos comunes (pe. un catálogo común, como en una IDE)</a:t>
            </a:r>
          </a:p>
          <a:p>
            <a:pPr lvl="1"/>
            <a:r>
              <a:rPr lang="es-ES" dirty="0" smtClean="0"/>
              <a:t>Problemas: Identificadores, Taxonomía, Acceso distribuido, Diseminación e ingesta globales, etc.</a:t>
            </a:r>
          </a:p>
        </p:txBody>
      </p:sp>
      <p:sp>
        <p:nvSpPr>
          <p:cNvPr id="3" name="Marcador de número de diapositiva 2"/>
          <p:cNvSpPr>
            <a:spLocks noGrp="1"/>
          </p:cNvSpPr>
          <p:nvPr>
            <p:ph type="sldNum" sz="quarter" idx="10"/>
          </p:nvPr>
        </p:nvSpPr>
        <p:spPr/>
        <p:txBody>
          <a:bodyPr/>
          <a:lstStyle/>
          <a:p>
            <a:fld id="{446C0996-F7F1-4DB7-85E2-8BD32E26940D}" type="slidenum">
              <a:rPr lang="es-ES" smtClean="0"/>
              <a:pPr/>
              <a:t>43</a:t>
            </a:fld>
            <a:endParaRPr lang="es-ES"/>
          </a:p>
        </p:txBody>
      </p:sp>
      <p:sp>
        <p:nvSpPr>
          <p:cNvPr id="4" name="Marcador de pie de página 3"/>
          <p:cNvSpPr>
            <a:spLocks noGrp="1"/>
          </p:cNvSpPr>
          <p:nvPr>
            <p:ph type="ftr" sz="quarter" idx="11"/>
          </p:nvPr>
        </p:nvSpPr>
        <p:spPr/>
        <p:txBody>
          <a:bodyPr/>
          <a:lstStyle/>
          <a:p>
            <a:r>
              <a:rPr lang="en-US" smtClean="0"/>
              <a:t>Geospatial World Forum                                                                                                                 May 2015</a:t>
            </a:r>
            <a:endParaRPr lang="es-ES" dirty="0"/>
          </a:p>
        </p:txBody>
      </p:sp>
      <p:sp>
        <p:nvSpPr>
          <p:cNvPr id="5" name="Título 4"/>
          <p:cNvSpPr>
            <a:spLocks noGrp="1"/>
          </p:cNvSpPr>
          <p:nvPr>
            <p:ph type="title"/>
          </p:nvPr>
        </p:nvSpPr>
        <p:spPr/>
        <p:txBody>
          <a:bodyPr/>
          <a:lstStyle/>
          <a:p>
            <a:r>
              <a:rPr lang="es-ES" smtClean="0"/>
              <a:t>Futuro: Red de Archivos Certificados</a:t>
            </a:r>
            <a:endParaRPr lang="en-US" dirty="0"/>
          </a:p>
        </p:txBody>
      </p:sp>
    </p:spTree>
    <p:extLst>
      <p:ext uri="{BB962C8B-B14F-4D97-AF65-F5344CB8AC3E}">
        <p14:creationId xmlns:p14="http://schemas.microsoft.com/office/powerpoint/2010/main" val="3845273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2" y="358775"/>
            <a:ext cx="9143998" cy="1258888"/>
          </a:xfrm>
        </p:spPr>
        <p:txBody>
          <a:bodyPr/>
          <a:lstStyle/>
          <a:p>
            <a:r>
              <a:rPr lang="en-US" dirty="0" err="1" smtClean="0"/>
              <a:t>SCIence</a:t>
            </a:r>
            <a:r>
              <a:rPr lang="en-US" dirty="0" smtClean="0"/>
              <a:t> Data Infrastructure for Preservation with focus on Earth Science (SCIDIP-ES)</a:t>
            </a:r>
            <a:br>
              <a:rPr lang="en-US" dirty="0" smtClean="0"/>
            </a:br>
            <a:r>
              <a:rPr lang="en-US" sz="2000" dirty="0" smtClean="0"/>
              <a:t>http://www.scidip-es.eu</a:t>
            </a:r>
            <a:endParaRPr lang="en-US" dirty="0" smtClean="0"/>
          </a:p>
        </p:txBody>
      </p:sp>
      <p:sp>
        <p:nvSpPr>
          <p:cNvPr id="3" name="Contenidor de contingut 2"/>
          <p:cNvSpPr>
            <a:spLocks noGrp="1"/>
          </p:cNvSpPr>
          <p:nvPr>
            <p:ph idx="1"/>
          </p:nvPr>
        </p:nvSpPr>
        <p:spPr/>
        <p:txBody>
          <a:bodyPr/>
          <a:lstStyle/>
          <a:p>
            <a:endParaRPr lang="es-ES" dirty="0" smtClean="0"/>
          </a:p>
          <a:p>
            <a:r>
              <a:rPr lang="es-ES" dirty="0" smtClean="0"/>
              <a:t>Objetivos</a:t>
            </a:r>
          </a:p>
          <a:p>
            <a:pPr lvl="1"/>
            <a:r>
              <a:rPr lang="es-ES" dirty="0" smtClean="0"/>
              <a:t>Implantar </a:t>
            </a:r>
            <a:r>
              <a:rPr lang="es-ES" dirty="0"/>
              <a:t>una infraestructura </a:t>
            </a:r>
            <a:r>
              <a:rPr lang="es-ES" dirty="0" smtClean="0"/>
              <a:t>genérica </a:t>
            </a:r>
            <a:r>
              <a:rPr lang="es-ES" dirty="0"/>
              <a:t>de Servicios de preservación en el </a:t>
            </a:r>
            <a:r>
              <a:rPr lang="es-ES" dirty="0" smtClean="0"/>
              <a:t>ámbito </a:t>
            </a:r>
            <a:r>
              <a:rPr lang="es-ES" dirty="0"/>
              <a:t>de </a:t>
            </a:r>
            <a:r>
              <a:rPr lang="es-ES" dirty="0" smtClean="0"/>
              <a:t>los datos científicos relacionados con las ciencias </a:t>
            </a:r>
            <a:r>
              <a:rPr lang="es-ES" dirty="0"/>
              <a:t>de la tierra</a:t>
            </a:r>
          </a:p>
          <a:p>
            <a:pPr lvl="1"/>
            <a:r>
              <a:rPr lang="es-ES" b="1" dirty="0"/>
              <a:t>Definición de políticas comunes de preservación y armonización de metadatos y de </a:t>
            </a:r>
            <a:r>
              <a:rPr lang="es-ES" b="1" dirty="0" smtClean="0"/>
              <a:t>semántica</a:t>
            </a:r>
          </a:p>
          <a:p>
            <a:r>
              <a:rPr lang="es-ES" dirty="0" smtClean="0"/>
              <a:t>Basado en la experiencia del programa ESA EO LTDP</a:t>
            </a:r>
          </a:p>
          <a:p>
            <a:pPr lvl="1"/>
            <a:r>
              <a:rPr lang="es-ES" dirty="0" smtClean="0"/>
              <a:t>Esfuerzo de 605 personas/mes y con un presupuesto de 6.6 M€ para el periodo 09/2011 – 09/2014</a:t>
            </a:r>
          </a:p>
        </p:txBody>
      </p:sp>
      <p:sp>
        <p:nvSpPr>
          <p:cNvPr id="5" name="Rectangle 24"/>
          <p:cNvSpPr>
            <a:spLocks noGrp="1" noChangeArrowheads="1"/>
          </p:cNvSpPr>
          <p:nvPr>
            <p:ph type="ftr" sz="quarter" idx="11"/>
          </p:nvPr>
        </p:nvSpPr>
        <p:spPr/>
        <p:txBody>
          <a:bodyPr/>
          <a:lstStyle>
            <a:lvl1pPr>
              <a:defRPr/>
            </a:lvl1pPr>
          </a:lstStyle>
          <a:p>
            <a:r>
              <a:rPr lang="es-ES" dirty="0" err="1" smtClean="0"/>
              <a:t>J.L.Colomer</a:t>
            </a:r>
            <a:r>
              <a:rPr lang="es-ES" dirty="0" smtClean="0"/>
              <a:t>		 DPAC – ASPRS 2014                   		</a:t>
            </a:r>
            <a:r>
              <a:rPr lang="es-ES" dirty="0" err="1" smtClean="0"/>
              <a:t>March</a:t>
            </a:r>
            <a:r>
              <a:rPr lang="es-ES" dirty="0" smtClean="0"/>
              <a:t> 2014</a:t>
            </a:r>
            <a:endParaRPr lang="es-ES" dirty="0"/>
          </a:p>
        </p:txBody>
      </p:sp>
      <p:sp>
        <p:nvSpPr>
          <p:cNvPr id="6" name="Contenidor de número de diapositiva 3"/>
          <p:cNvSpPr>
            <a:spLocks noGrp="1"/>
          </p:cNvSpPr>
          <p:nvPr>
            <p:ph type="sldNum" sz="quarter" idx="10"/>
          </p:nvPr>
        </p:nvSpPr>
        <p:spPr>
          <a:xfrm>
            <a:off x="8788494" y="188"/>
            <a:ext cx="360363" cy="360363"/>
          </a:xfrm>
        </p:spPr>
        <p:txBody>
          <a:bodyPr/>
          <a:lstStyle/>
          <a:p>
            <a:fld id="{22374453-05AF-4D7E-B7ED-DD1143F7E51B}" type="slidenum">
              <a:rPr lang="es-ES" smtClean="0"/>
              <a:pPr/>
              <a:t>44</a:t>
            </a:fld>
            <a:endParaRPr lang="es-E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457200" y="152400"/>
            <a:ext cx="8429625" cy="777875"/>
          </a:xfrm>
        </p:spPr>
        <p:txBody>
          <a:bodyPr/>
          <a:lstStyle/>
          <a:p>
            <a:pPr defTabSz="822325" eaLnBrk="1">
              <a:defRPr/>
            </a:pPr>
            <a:r>
              <a:rPr lang="en-GB" sz="4300" dirty="0" smtClean="0">
                <a:solidFill>
                  <a:srgbClr val="294171"/>
                </a:solidFill>
                <a:latin typeface="Calibri" charset="0"/>
                <a:cs typeface="Calibri" charset="0"/>
                <a:sym typeface="Calibri" charset="0"/>
              </a:rPr>
              <a:t>An E-infrastructure for ES LTDP</a:t>
            </a:r>
            <a:endParaRPr lang="en-GB" dirty="0" smtClean="0"/>
          </a:p>
        </p:txBody>
      </p:sp>
      <p:grpSp>
        <p:nvGrpSpPr>
          <p:cNvPr id="78" name="Agrupa 77"/>
          <p:cNvGrpSpPr/>
          <p:nvPr/>
        </p:nvGrpSpPr>
        <p:grpSpPr>
          <a:xfrm>
            <a:off x="655723" y="1720929"/>
            <a:ext cx="7735887" cy="4754562"/>
            <a:chOff x="646113" y="1189038"/>
            <a:chExt cx="8305800" cy="5397500"/>
          </a:xfrm>
        </p:grpSpPr>
        <p:grpSp>
          <p:nvGrpSpPr>
            <p:cNvPr id="5" name="Group 2"/>
            <p:cNvGrpSpPr>
              <a:grpSpLocks/>
            </p:cNvGrpSpPr>
            <p:nvPr/>
          </p:nvGrpSpPr>
          <p:grpSpPr bwMode="auto">
            <a:xfrm>
              <a:off x="650875" y="1189038"/>
              <a:ext cx="7769225" cy="2030412"/>
              <a:chOff x="-1" y="0"/>
              <a:chExt cx="7769402" cy="2029655"/>
            </a:xfrm>
          </p:grpSpPr>
          <p:grpSp>
            <p:nvGrpSpPr>
              <p:cNvPr id="7" name="Group 3"/>
              <p:cNvGrpSpPr>
                <a:grpSpLocks/>
              </p:cNvGrpSpPr>
              <p:nvPr/>
            </p:nvGrpSpPr>
            <p:grpSpPr bwMode="auto">
              <a:xfrm>
                <a:off x="138611" y="250297"/>
                <a:ext cx="1421152" cy="1506933"/>
                <a:chOff x="-1" y="-1"/>
                <a:chExt cx="1421153" cy="1506933"/>
              </a:xfrm>
            </p:grpSpPr>
            <p:sp>
              <p:nvSpPr>
                <p:cNvPr id="2" name="AutoShape 4"/>
                <p:cNvSpPr>
                  <a:spLocks/>
                </p:cNvSpPr>
                <p:nvPr/>
              </p:nvSpPr>
              <p:spPr bwMode="auto">
                <a:xfrm rot="10800000">
                  <a:off x="-497" y="434"/>
                  <a:ext cx="1422433" cy="1505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040"/>
                      </a:moveTo>
                      <a:lnTo>
                        <a:pt x="8100" y="9040"/>
                      </a:lnTo>
                      <a:lnTo>
                        <a:pt x="8100" y="6593"/>
                      </a:lnTo>
                      <a:lnTo>
                        <a:pt x="3125" y="6593"/>
                      </a:lnTo>
                      <a:lnTo>
                        <a:pt x="10800" y="0"/>
                      </a:lnTo>
                      <a:lnTo>
                        <a:pt x="18474" y="6593"/>
                      </a:lnTo>
                      <a:lnTo>
                        <a:pt x="13499" y="6593"/>
                      </a:lnTo>
                      <a:lnTo>
                        <a:pt x="13499" y="9040"/>
                      </a:lnTo>
                      <a:lnTo>
                        <a:pt x="21599" y="9040"/>
                      </a:lnTo>
                      <a:lnTo>
                        <a:pt x="21599" y="21600"/>
                      </a:lnTo>
                      <a:lnTo>
                        <a:pt x="0" y="21600"/>
                      </a:lnTo>
                      <a:close/>
                    </a:path>
                  </a:pathLst>
                </a:custGeom>
                <a:solidFill>
                  <a:srgbClr val="008000"/>
                </a:solidFill>
                <a:ln w="25400" cap="flat" cmpd="sng">
                  <a:solidFill>
                    <a:srgbClr val="303942"/>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100000"/>
                    </a:lnSpc>
                    <a:spcBef>
                      <a:spcPct val="0"/>
                    </a:spcBef>
                    <a:spcAft>
                      <a:spcPct val="0"/>
                    </a:spcAft>
                    <a:defRPr/>
                  </a:pPr>
                  <a:endParaRPr lang="en-GB" sz="1800" b="0">
                    <a:solidFill>
                      <a:srgbClr val="FFFFFF"/>
                    </a:solidFill>
                    <a:latin typeface="Verdana" pitchFamily="34" charset="0"/>
                    <a:ea typeface="MS PGothic" pitchFamily="34" charset="-128"/>
                    <a:cs typeface="Times New Roman" charset="0"/>
                  </a:endParaRPr>
                </a:p>
              </p:txBody>
            </p:sp>
            <p:sp>
              <p:nvSpPr>
                <p:cNvPr id="3" name="AutoShape 5"/>
                <p:cNvSpPr>
                  <a:spLocks/>
                </p:cNvSpPr>
                <p:nvPr/>
              </p:nvSpPr>
              <p:spPr bwMode="auto">
                <a:xfrm>
                  <a:off x="509102" y="268621"/>
                  <a:ext cx="450860" cy="371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0080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lnSpc>
                      <a:spcPct val="100000"/>
                    </a:lnSpc>
                    <a:spcBef>
                      <a:spcPct val="0"/>
                    </a:spcBef>
                    <a:spcAft>
                      <a:spcPct val="0"/>
                    </a:spcAft>
                    <a:defRPr/>
                  </a:pPr>
                  <a:r>
                    <a:rPr lang="en-GB" sz="1800" b="0">
                      <a:solidFill>
                        <a:srgbClr val="FFFFFF"/>
                      </a:solidFill>
                      <a:latin typeface="Calibri" charset="0"/>
                      <a:ea typeface="MS PGothic" pitchFamily="34" charset="-128"/>
                      <a:cs typeface="Calibri" charset="0"/>
                      <a:sym typeface="Calibri" charset="0"/>
                    </a:rPr>
                    <a:t>ESA</a:t>
                  </a:r>
                  <a:endParaRPr lang="en-GB" sz="1800" b="0">
                    <a:solidFill>
                      <a:srgbClr val="000000"/>
                    </a:solidFill>
                    <a:latin typeface="Verdana" pitchFamily="34" charset="0"/>
                    <a:ea typeface="MS PGothic" pitchFamily="34" charset="-128"/>
                    <a:cs typeface="Times New Roman" charset="0"/>
                  </a:endParaRPr>
                </a:p>
              </p:txBody>
            </p:sp>
          </p:grpSp>
          <p:grpSp>
            <p:nvGrpSpPr>
              <p:cNvPr id="8" name="Group 6"/>
              <p:cNvGrpSpPr>
                <a:grpSpLocks/>
              </p:cNvGrpSpPr>
              <p:nvPr/>
            </p:nvGrpSpPr>
            <p:grpSpPr bwMode="auto">
              <a:xfrm>
                <a:off x="1681672" y="250297"/>
                <a:ext cx="1421152" cy="1506933"/>
                <a:chOff x="-1" y="-1"/>
                <a:chExt cx="1421153" cy="1506933"/>
              </a:xfrm>
            </p:grpSpPr>
            <p:sp>
              <p:nvSpPr>
                <p:cNvPr id="4" name="AutoShape 7"/>
                <p:cNvSpPr>
                  <a:spLocks/>
                </p:cNvSpPr>
                <p:nvPr/>
              </p:nvSpPr>
              <p:spPr bwMode="auto">
                <a:xfrm rot="10800000">
                  <a:off x="-473" y="434"/>
                  <a:ext cx="1420845" cy="1505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040"/>
                      </a:moveTo>
                      <a:lnTo>
                        <a:pt x="8100" y="9040"/>
                      </a:lnTo>
                      <a:lnTo>
                        <a:pt x="8100" y="6593"/>
                      </a:lnTo>
                      <a:lnTo>
                        <a:pt x="3125" y="6593"/>
                      </a:lnTo>
                      <a:lnTo>
                        <a:pt x="10800" y="0"/>
                      </a:lnTo>
                      <a:lnTo>
                        <a:pt x="18474" y="6593"/>
                      </a:lnTo>
                      <a:lnTo>
                        <a:pt x="13499" y="6593"/>
                      </a:lnTo>
                      <a:lnTo>
                        <a:pt x="13499" y="9040"/>
                      </a:lnTo>
                      <a:lnTo>
                        <a:pt x="21599" y="9040"/>
                      </a:lnTo>
                      <a:lnTo>
                        <a:pt x="21599" y="21600"/>
                      </a:lnTo>
                      <a:lnTo>
                        <a:pt x="0" y="21600"/>
                      </a:lnTo>
                      <a:close/>
                    </a:path>
                  </a:pathLst>
                </a:custGeom>
                <a:solidFill>
                  <a:srgbClr val="008000"/>
                </a:solidFill>
                <a:ln w="25400" cap="flat" cmpd="sng">
                  <a:solidFill>
                    <a:srgbClr val="303942"/>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100000"/>
                    </a:lnSpc>
                    <a:spcBef>
                      <a:spcPct val="0"/>
                    </a:spcBef>
                    <a:spcAft>
                      <a:spcPct val="0"/>
                    </a:spcAft>
                    <a:defRPr/>
                  </a:pPr>
                  <a:endParaRPr lang="en-GB" sz="1800" b="0">
                    <a:solidFill>
                      <a:srgbClr val="FFFFFF"/>
                    </a:solidFill>
                    <a:latin typeface="Verdana" pitchFamily="34" charset="0"/>
                    <a:ea typeface="MS PGothic" pitchFamily="34" charset="-128"/>
                    <a:cs typeface="Times New Roman" charset="0"/>
                  </a:endParaRPr>
                </a:p>
              </p:txBody>
            </p:sp>
            <p:sp>
              <p:nvSpPr>
                <p:cNvPr id="28680" name="AutoShape 8"/>
                <p:cNvSpPr>
                  <a:spLocks/>
                </p:cNvSpPr>
                <p:nvPr/>
              </p:nvSpPr>
              <p:spPr bwMode="auto">
                <a:xfrm>
                  <a:off x="494838" y="278142"/>
                  <a:ext cx="465148" cy="371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0080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lnSpc>
                      <a:spcPct val="100000"/>
                    </a:lnSpc>
                    <a:spcBef>
                      <a:spcPct val="0"/>
                    </a:spcBef>
                    <a:spcAft>
                      <a:spcPct val="0"/>
                    </a:spcAft>
                    <a:defRPr/>
                  </a:pPr>
                  <a:r>
                    <a:rPr lang="en-GB" sz="1800" b="0">
                      <a:solidFill>
                        <a:srgbClr val="FFFFFF"/>
                      </a:solidFill>
                      <a:latin typeface="Calibri" charset="0"/>
                      <a:ea typeface="MS PGothic" pitchFamily="34" charset="-128"/>
                      <a:cs typeface="Calibri" charset="0"/>
                      <a:sym typeface="Calibri" charset="0"/>
                    </a:rPr>
                    <a:t>DLR</a:t>
                  </a:r>
                  <a:endParaRPr lang="en-GB" sz="1800" b="0">
                    <a:solidFill>
                      <a:srgbClr val="000000"/>
                    </a:solidFill>
                    <a:latin typeface="Verdana" pitchFamily="34" charset="0"/>
                    <a:ea typeface="MS PGothic" pitchFamily="34" charset="-128"/>
                    <a:cs typeface="Times New Roman" charset="0"/>
                  </a:endParaRPr>
                </a:p>
              </p:txBody>
            </p:sp>
          </p:grpSp>
          <p:grpSp>
            <p:nvGrpSpPr>
              <p:cNvPr id="9" name="Group 9"/>
              <p:cNvGrpSpPr>
                <a:grpSpLocks/>
              </p:cNvGrpSpPr>
              <p:nvPr/>
            </p:nvGrpSpPr>
            <p:grpSpPr bwMode="auto">
              <a:xfrm>
                <a:off x="3222983" y="250298"/>
                <a:ext cx="1421152" cy="1506933"/>
                <a:chOff x="-1" y="-1"/>
                <a:chExt cx="1421153" cy="1506933"/>
              </a:xfrm>
            </p:grpSpPr>
            <p:sp>
              <p:nvSpPr>
                <p:cNvPr id="28682" name="AutoShape 10"/>
                <p:cNvSpPr>
                  <a:spLocks/>
                </p:cNvSpPr>
                <p:nvPr/>
              </p:nvSpPr>
              <p:spPr bwMode="auto">
                <a:xfrm rot="10800000">
                  <a:off x="-287" y="433"/>
                  <a:ext cx="1420846" cy="1505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040"/>
                      </a:moveTo>
                      <a:lnTo>
                        <a:pt x="8100" y="9040"/>
                      </a:lnTo>
                      <a:lnTo>
                        <a:pt x="8100" y="6593"/>
                      </a:lnTo>
                      <a:lnTo>
                        <a:pt x="3125" y="6593"/>
                      </a:lnTo>
                      <a:lnTo>
                        <a:pt x="10800" y="0"/>
                      </a:lnTo>
                      <a:lnTo>
                        <a:pt x="18474" y="6593"/>
                      </a:lnTo>
                      <a:lnTo>
                        <a:pt x="13499" y="6593"/>
                      </a:lnTo>
                      <a:lnTo>
                        <a:pt x="13499" y="9040"/>
                      </a:lnTo>
                      <a:lnTo>
                        <a:pt x="21599" y="9040"/>
                      </a:lnTo>
                      <a:lnTo>
                        <a:pt x="21599" y="21600"/>
                      </a:lnTo>
                      <a:lnTo>
                        <a:pt x="0" y="21600"/>
                      </a:lnTo>
                      <a:close/>
                    </a:path>
                  </a:pathLst>
                </a:custGeom>
                <a:solidFill>
                  <a:srgbClr val="008000"/>
                </a:solidFill>
                <a:ln w="25400" cap="flat" cmpd="sng">
                  <a:solidFill>
                    <a:srgbClr val="303942"/>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100000"/>
                    </a:lnSpc>
                    <a:spcBef>
                      <a:spcPct val="0"/>
                    </a:spcBef>
                    <a:spcAft>
                      <a:spcPct val="0"/>
                    </a:spcAft>
                    <a:defRPr/>
                  </a:pPr>
                  <a:endParaRPr lang="en-GB" sz="1800" b="0">
                    <a:solidFill>
                      <a:srgbClr val="FFFFFF"/>
                    </a:solidFill>
                    <a:latin typeface="Verdana" pitchFamily="34" charset="0"/>
                    <a:ea typeface="MS PGothic" pitchFamily="34" charset="-128"/>
                    <a:cs typeface="Times New Roman" charset="0"/>
                  </a:endParaRPr>
                </a:p>
              </p:txBody>
            </p:sp>
            <p:grpSp>
              <p:nvGrpSpPr>
                <p:cNvPr id="12" name="Group 11"/>
                <p:cNvGrpSpPr>
                  <a:grpSpLocks/>
                </p:cNvGrpSpPr>
                <p:nvPr/>
              </p:nvGrpSpPr>
              <p:grpSpPr bwMode="auto">
                <a:xfrm>
                  <a:off x="372888" y="278048"/>
                  <a:ext cx="736388" cy="369333"/>
                  <a:chOff x="-1" y="-1"/>
                  <a:chExt cx="736389" cy="369334"/>
                </a:xfrm>
              </p:grpSpPr>
              <p:sp>
                <p:nvSpPr>
                  <p:cNvPr id="28684" name="AutoShape 12"/>
                  <p:cNvSpPr>
                    <a:spLocks/>
                  </p:cNvSpPr>
                  <p:nvPr/>
                </p:nvSpPr>
                <p:spPr bwMode="auto">
                  <a:xfrm>
                    <a:off x="-104" y="92"/>
                    <a:ext cx="736618" cy="3697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0080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100000"/>
                      </a:lnSpc>
                      <a:spcBef>
                        <a:spcPct val="0"/>
                      </a:spcBef>
                      <a:spcAft>
                        <a:spcPct val="0"/>
                      </a:spcAft>
                      <a:defRPr/>
                    </a:pPr>
                    <a:endParaRPr lang="en-GB" sz="1800" b="0">
                      <a:solidFill>
                        <a:srgbClr val="FFFFFF"/>
                      </a:solidFill>
                      <a:latin typeface="Verdana" pitchFamily="34" charset="0"/>
                      <a:ea typeface="MS PGothic" pitchFamily="34" charset="-128"/>
                      <a:cs typeface="Times New Roman" charset="0"/>
                    </a:endParaRPr>
                  </a:p>
                </p:txBody>
              </p:sp>
              <p:sp>
                <p:nvSpPr>
                  <p:cNvPr id="6" name="AutoShape 13"/>
                  <p:cNvSpPr>
                    <a:spLocks/>
                  </p:cNvSpPr>
                  <p:nvPr/>
                </p:nvSpPr>
                <p:spPr bwMode="auto">
                  <a:xfrm>
                    <a:off x="-104" y="11201"/>
                    <a:ext cx="736618" cy="3475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100000"/>
                      </a:lnSpc>
                      <a:spcBef>
                        <a:spcPct val="0"/>
                      </a:spcBef>
                      <a:spcAft>
                        <a:spcPct val="0"/>
                      </a:spcAft>
                      <a:defRPr/>
                    </a:pPr>
                    <a:r>
                      <a:rPr lang="en-GB" sz="1800" b="0">
                        <a:solidFill>
                          <a:srgbClr val="FFFFFF"/>
                        </a:solidFill>
                        <a:latin typeface="Verdana" pitchFamily="34" charset="0"/>
                        <a:ea typeface="MS PGothic" pitchFamily="34" charset="-128"/>
                        <a:cs typeface="Times New Roman" charset="0"/>
                      </a:rPr>
                      <a:t>STFC</a:t>
                    </a:r>
                    <a:endParaRPr lang="en-GB" sz="1800" b="0">
                      <a:solidFill>
                        <a:srgbClr val="000000"/>
                      </a:solidFill>
                      <a:latin typeface="Verdana" pitchFamily="34" charset="0"/>
                      <a:ea typeface="MS PGothic" pitchFamily="34" charset="-128"/>
                      <a:cs typeface="Times New Roman" charset="0"/>
                    </a:endParaRPr>
                  </a:p>
                </p:txBody>
              </p:sp>
            </p:grpSp>
          </p:grpSp>
          <p:grpSp>
            <p:nvGrpSpPr>
              <p:cNvPr id="15" name="Group 14"/>
              <p:cNvGrpSpPr>
                <a:grpSpLocks/>
              </p:cNvGrpSpPr>
              <p:nvPr/>
            </p:nvGrpSpPr>
            <p:grpSpPr bwMode="auto">
              <a:xfrm>
                <a:off x="4753191" y="250298"/>
                <a:ext cx="1421152" cy="1506933"/>
                <a:chOff x="-1" y="-1"/>
                <a:chExt cx="1421153" cy="1506933"/>
              </a:xfrm>
            </p:grpSpPr>
            <p:sp>
              <p:nvSpPr>
                <p:cNvPr id="28687" name="AutoShape 15"/>
                <p:cNvSpPr>
                  <a:spLocks/>
                </p:cNvSpPr>
                <p:nvPr/>
              </p:nvSpPr>
              <p:spPr bwMode="auto">
                <a:xfrm rot="10800000">
                  <a:off x="-110" y="433"/>
                  <a:ext cx="1420846" cy="1505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040"/>
                      </a:moveTo>
                      <a:lnTo>
                        <a:pt x="8100" y="9040"/>
                      </a:lnTo>
                      <a:lnTo>
                        <a:pt x="8100" y="6593"/>
                      </a:lnTo>
                      <a:lnTo>
                        <a:pt x="3125" y="6593"/>
                      </a:lnTo>
                      <a:lnTo>
                        <a:pt x="10800" y="0"/>
                      </a:lnTo>
                      <a:lnTo>
                        <a:pt x="18474" y="6593"/>
                      </a:lnTo>
                      <a:lnTo>
                        <a:pt x="13499" y="6593"/>
                      </a:lnTo>
                      <a:lnTo>
                        <a:pt x="13499" y="9040"/>
                      </a:lnTo>
                      <a:lnTo>
                        <a:pt x="21599" y="9040"/>
                      </a:lnTo>
                      <a:lnTo>
                        <a:pt x="21599" y="21600"/>
                      </a:lnTo>
                      <a:lnTo>
                        <a:pt x="0" y="21600"/>
                      </a:lnTo>
                      <a:close/>
                    </a:path>
                  </a:pathLst>
                </a:custGeom>
                <a:solidFill>
                  <a:srgbClr val="008000"/>
                </a:solidFill>
                <a:ln w="25400" cap="flat" cmpd="sng">
                  <a:solidFill>
                    <a:srgbClr val="303942"/>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100000"/>
                    </a:lnSpc>
                    <a:spcBef>
                      <a:spcPct val="0"/>
                    </a:spcBef>
                    <a:spcAft>
                      <a:spcPct val="0"/>
                    </a:spcAft>
                    <a:defRPr/>
                  </a:pPr>
                  <a:endParaRPr lang="en-GB" sz="1800" b="0">
                    <a:solidFill>
                      <a:srgbClr val="FFFFFF"/>
                    </a:solidFill>
                    <a:latin typeface="Verdana" pitchFamily="34" charset="0"/>
                    <a:ea typeface="MS PGothic" pitchFamily="34" charset="-128"/>
                    <a:cs typeface="Times New Roman" charset="0"/>
                  </a:endParaRPr>
                </a:p>
              </p:txBody>
            </p:sp>
            <p:grpSp>
              <p:nvGrpSpPr>
                <p:cNvPr id="16" name="Group 16"/>
                <p:cNvGrpSpPr>
                  <a:grpSpLocks/>
                </p:cNvGrpSpPr>
                <p:nvPr/>
              </p:nvGrpSpPr>
              <p:grpSpPr bwMode="auto">
                <a:xfrm>
                  <a:off x="348329" y="269022"/>
                  <a:ext cx="813118" cy="369333"/>
                  <a:chOff x="-1" y="-1"/>
                  <a:chExt cx="813119" cy="369334"/>
                </a:xfrm>
              </p:grpSpPr>
              <p:sp>
                <p:nvSpPr>
                  <p:cNvPr id="28689" name="AutoShape 17"/>
                  <p:cNvSpPr>
                    <a:spLocks/>
                  </p:cNvSpPr>
                  <p:nvPr/>
                </p:nvSpPr>
                <p:spPr bwMode="auto">
                  <a:xfrm>
                    <a:off x="-769" y="-403"/>
                    <a:ext cx="812820" cy="3697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0080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100000"/>
                      </a:lnSpc>
                      <a:spcBef>
                        <a:spcPct val="0"/>
                      </a:spcBef>
                      <a:spcAft>
                        <a:spcPct val="0"/>
                      </a:spcAft>
                      <a:defRPr/>
                    </a:pPr>
                    <a:endParaRPr lang="en-GB" sz="1800" b="0">
                      <a:solidFill>
                        <a:srgbClr val="FFFFFF"/>
                      </a:solidFill>
                      <a:latin typeface="Verdana" pitchFamily="34" charset="0"/>
                      <a:ea typeface="MS PGothic" pitchFamily="34" charset="-128"/>
                      <a:cs typeface="Times New Roman" charset="0"/>
                    </a:endParaRPr>
                  </a:p>
                </p:txBody>
              </p:sp>
              <p:sp>
                <p:nvSpPr>
                  <p:cNvPr id="28690" name="AutoShape 18"/>
                  <p:cNvSpPr>
                    <a:spLocks/>
                  </p:cNvSpPr>
                  <p:nvPr/>
                </p:nvSpPr>
                <p:spPr bwMode="auto">
                  <a:xfrm>
                    <a:off x="-769" y="10706"/>
                    <a:ext cx="812820" cy="3475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100000"/>
                      </a:lnSpc>
                      <a:spcBef>
                        <a:spcPct val="0"/>
                      </a:spcBef>
                      <a:spcAft>
                        <a:spcPct val="0"/>
                      </a:spcAft>
                      <a:defRPr/>
                    </a:pPr>
                    <a:r>
                      <a:rPr lang="en-GB" sz="1800" b="0">
                        <a:solidFill>
                          <a:srgbClr val="FFFFFF"/>
                        </a:solidFill>
                        <a:latin typeface="Verdana" pitchFamily="34" charset="0"/>
                        <a:ea typeface="MS PGothic" pitchFamily="34" charset="-128"/>
                        <a:cs typeface="Times New Roman" charset="0"/>
                      </a:rPr>
                      <a:t>NERC</a:t>
                    </a:r>
                    <a:endParaRPr lang="en-GB" sz="1800" b="0">
                      <a:solidFill>
                        <a:srgbClr val="000000"/>
                      </a:solidFill>
                      <a:latin typeface="Verdana" pitchFamily="34" charset="0"/>
                      <a:ea typeface="MS PGothic" pitchFamily="34" charset="-128"/>
                      <a:cs typeface="Times New Roman" charset="0"/>
                    </a:endParaRPr>
                  </a:p>
                </p:txBody>
              </p:sp>
            </p:grpSp>
          </p:grpSp>
          <p:grpSp>
            <p:nvGrpSpPr>
              <p:cNvPr id="17" name="Group 19"/>
              <p:cNvGrpSpPr>
                <a:grpSpLocks/>
              </p:cNvGrpSpPr>
              <p:nvPr/>
            </p:nvGrpSpPr>
            <p:grpSpPr bwMode="auto">
              <a:xfrm>
                <a:off x="6274358" y="250297"/>
                <a:ext cx="1421152" cy="1506933"/>
                <a:chOff x="-1" y="-1"/>
                <a:chExt cx="1421153" cy="1506933"/>
              </a:xfrm>
            </p:grpSpPr>
            <p:sp>
              <p:nvSpPr>
                <p:cNvPr id="28692" name="AutoShape 20"/>
                <p:cNvSpPr>
                  <a:spLocks/>
                </p:cNvSpPr>
                <p:nvPr/>
              </p:nvSpPr>
              <p:spPr bwMode="auto">
                <a:xfrm rot="10800000">
                  <a:off x="-417" y="434"/>
                  <a:ext cx="1420846" cy="1505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040"/>
                      </a:moveTo>
                      <a:lnTo>
                        <a:pt x="8100" y="9040"/>
                      </a:lnTo>
                      <a:lnTo>
                        <a:pt x="8100" y="6593"/>
                      </a:lnTo>
                      <a:lnTo>
                        <a:pt x="3125" y="6593"/>
                      </a:lnTo>
                      <a:lnTo>
                        <a:pt x="10800" y="0"/>
                      </a:lnTo>
                      <a:lnTo>
                        <a:pt x="18474" y="6593"/>
                      </a:lnTo>
                      <a:lnTo>
                        <a:pt x="13499" y="6593"/>
                      </a:lnTo>
                      <a:lnTo>
                        <a:pt x="13499" y="9040"/>
                      </a:lnTo>
                      <a:lnTo>
                        <a:pt x="21599" y="9040"/>
                      </a:lnTo>
                      <a:lnTo>
                        <a:pt x="21599" y="21600"/>
                      </a:lnTo>
                      <a:lnTo>
                        <a:pt x="0" y="21600"/>
                      </a:lnTo>
                      <a:close/>
                    </a:path>
                  </a:pathLst>
                </a:custGeom>
                <a:solidFill>
                  <a:srgbClr val="008000"/>
                </a:solidFill>
                <a:ln w="25400" cap="flat" cmpd="sng">
                  <a:solidFill>
                    <a:srgbClr val="303942"/>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100000"/>
                    </a:lnSpc>
                    <a:spcBef>
                      <a:spcPct val="0"/>
                    </a:spcBef>
                    <a:spcAft>
                      <a:spcPct val="0"/>
                    </a:spcAft>
                    <a:defRPr/>
                  </a:pPr>
                  <a:endParaRPr lang="en-GB" sz="1800" b="0">
                    <a:solidFill>
                      <a:srgbClr val="FFFFFF"/>
                    </a:solidFill>
                    <a:latin typeface="Verdana" pitchFamily="34" charset="0"/>
                    <a:ea typeface="MS PGothic" pitchFamily="34" charset="-128"/>
                    <a:cs typeface="Times New Roman" charset="0"/>
                  </a:endParaRPr>
                </a:p>
              </p:txBody>
            </p:sp>
            <p:grpSp>
              <p:nvGrpSpPr>
                <p:cNvPr id="18" name="Group 21"/>
                <p:cNvGrpSpPr>
                  <a:grpSpLocks/>
                </p:cNvGrpSpPr>
                <p:nvPr/>
              </p:nvGrpSpPr>
              <p:grpSpPr bwMode="auto">
                <a:xfrm>
                  <a:off x="369623" y="255573"/>
                  <a:ext cx="625255" cy="369333"/>
                  <a:chOff x="0" y="-1"/>
                  <a:chExt cx="625254" cy="369334"/>
                </a:xfrm>
              </p:grpSpPr>
              <p:sp>
                <p:nvSpPr>
                  <p:cNvPr id="28694" name="AutoShape 22"/>
                  <p:cNvSpPr>
                    <a:spLocks/>
                  </p:cNvSpPr>
                  <p:nvPr/>
                </p:nvSpPr>
                <p:spPr bwMode="auto">
                  <a:xfrm>
                    <a:off x="-143" y="352"/>
                    <a:ext cx="625489" cy="3697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0080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100000"/>
                      </a:lnSpc>
                      <a:spcBef>
                        <a:spcPct val="0"/>
                      </a:spcBef>
                      <a:spcAft>
                        <a:spcPct val="0"/>
                      </a:spcAft>
                      <a:defRPr/>
                    </a:pPr>
                    <a:endParaRPr lang="en-GB" sz="1800" b="0">
                      <a:solidFill>
                        <a:srgbClr val="FFFFFF"/>
                      </a:solidFill>
                      <a:latin typeface="Verdana" pitchFamily="34" charset="0"/>
                      <a:ea typeface="MS PGothic" pitchFamily="34" charset="-128"/>
                      <a:cs typeface="Times New Roman" charset="0"/>
                    </a:endParaRPr>
                  </a:p>
                </p:txBody>
              </p:sp>
              <p:sp>
                <p:nvSpPr>
                  <p:cNvPr id="28695" name="AutoShape 23"/>
                  <p:cNvSpPr>
                    <a:spLocks/>
                  </p:cNvSpPr>
                  <p:nvPr/>
                </p:nvSpPr>
                <p:spPr bwMode="auto">
                  <a:xfrm>
                    <a:off x="-143" y="11461"/>
                    <a:ext cx="625489" cy="3475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100000"/>
                      </a:lnSpc>
                      <a:spcBef>
                        <a:spcPct val="0"/>
                      </a:spcBef>
                      <a:spcAft>
                        <a:spcPct val="0"/>
                      </a:spcAft>
                      <a:defRPr/>
                    </a:pPr>
                    <a:r>
                      <a:rPr lang="en-GB" sz="1800" b="0">
                        <a:solidFill>
                          <a:srgbClr val="FFFFFF"/>
                        </a:solidFill>
                        <a:latin typeface="Verdana" pitchFamily="34" charset="0"/>
                        <a:ea typeface="MS PGothic" pitchFamily="34" charset="-128"/>
                        <a:cs typeface="Times New Roman" charset="0"/>
                      </a:rPr>
                      <a:t>APA</a:t>
                    </a:r>
                    <a:endParaRPr lang="en-GB" sz="1800" b="0">
                      <a:solidFill>
                        <a:srgbClr val="000000"/>
                      </a:solidFill>
                      <a:latin typeface="Verdana" pitchFamily="34" charset="0"/>
                      <a:ea typeface="MS PGothic" pitchFamily="34" charset="-128"/>
                      <a:cs typeface="Times New Roman" charset="0"/>
                    </a:endParaRPr>
                  </a:p>
                </p:txBody>
              </p:sp>
            </p:grpSp>
          </p:grpSp>
          <p:grpSp>
            <p:nvGrpSpPr>
              <p:cNvPr id="19" name="Group 24"/>
              <p:cNvGrpSpPr>
                <a:grpSpLocks/>
              </p:cNvGrpSpPr>
              <p:nvPr/>
            </p:nvGrpSpPr>
            <p:grpSpPr bwMode="auto">
              <a:xfrm>
                <a:off x="-1" y="1538089"/>
                <a:ext cx="741922" cy="491566"/>
                <a:chOff x="0" y="0"/>
                <a:chExt cx="741921" cy="491566"/>
              </a:xfrm>
            </p:grpSpPr>
            <p:pic>
              <p:nvPicPr>
                <p:cNvPr id="28697" name="Picture 25" descr="Icon-Document03-Blu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6"/>
                  <a:ext cx="390533" cy="4919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8698" name="Picture 26" descr="software-icon.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846" y="-376"/>
                  <a:ext cx="390533" cy="4919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pic>
            <p:nvPicPr>
              <p:cNvPr id="28699" name="Picture 27" descr="Basic data.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9687" y="50781"/>
                <a:ext cx="509599" cy="499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8700" name="Picture 28" descr="Basic data.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4523" y="34912"/>
                <a:ext cx="511187" cy="501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8701" name="Picture 29" descr="Basic data.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94" y="50781"/>
                <a:ext cx="509600" cy="499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8702" name="Picture 30" descr="Basic data.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31005" y="0"/>
                <a:ext cx="509600" cy="499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8703" name="Picture 31" descr="Basic data.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59802" y="34912"/>
                <a:ext cx="509599" cy="501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20" name="Group 32"/>
              <p:cNvGrpSpPr>
                <a:grpSpLocks/>
              </p:cNvGrpSpPr>
              <p:nvPr/>
            </p:nvGrpSpPr>
            <p:grpSpPr bwMode="auto">
              <a:xfrm>
                <a:off x="1585943" y="1538089"/>
                <a:ext cx="741921" cy="491566"/>
                <a:chOff x="0" y="0"/>
                <a:chExt cx="741921" cy="491566"/>
              </a:xfrm>
            </p:grpSpPr>
            <p:pic>
              <p:nvPicPr>
                <p:cNvPr id="28705" name="Picture 33" descr="Icon-Document03-Blu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 y="-376"/>
                  <a:ext cx="390534" cy="4919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8706" name="Picture 34" descr="software-icon.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850" y="-376"/>
                  <a:ext cx="390534" cy="4919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21" name="Group 35"/>
              <p:cNvGrpSpPr>
                <a:grpSpLocks/>
              </p:cNvGrpSpPr>
              <p:nvPr/>
            </p:nvGrpSpPr>
            <p:grpSpPr bwMode="auto">
              <a:xfrm>
                <a:off x="2981540" y="1538089"/>
                <a:ext cx="741921" cy="491566"/>
                <a:chOff x="0" y="0"/>
                <a:chExt cx="741921" cy="491566"/>
              </a:xfrm>
            </p:grpSpPr>
            <p:pic>
              <p:nvPicPr>
                <p:cNvPr id="10" name="Picture 36" descr="Icon-Document03-Blu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 y="-376"/>
                  <a:ext cx="390534" cy="4919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 name="Picture 37" descr="software-icon.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698" y="-376"/>
                  <a:ext cx="390534" cy="4919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22" name="Group 38"/>
              <p:cNvGrpSpPr>
                <a:grpSpLocks/>
              </p:cNvGrpSpPr>
              <p:nvPr/>
            </p:nvGrpSpPr>
            <p:grpSpPr bwMode="auto">
              <a:xfrm>
                <a:off x="4577019" y="1538089"/>
                <a:ext cx="741922" cy="491566"/>
                <a:chOff x="0" y="0"/>
                <a:chExt cx="741921" cy="491566"/>
              </a:xfrm>
            </p:grpSpPr>
            <p:pic>
              <p:nvPicPr>
                <p:cNvPr id="13" name="Picture 39" descr="Icon-Document03-Blu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 y="-376"/>
                  <a:ext cx="390533" cy="4919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4" name="Picture 40" descr="software-icon.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692" y="-376"/>
                  <a:ext cx="390533" cy="4919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23" name="Group 41"/>
              <p:cNvGrpSpPr>
                <a:grpSpLocks/>
              </p:cNvGrpSpPr>
              <p:nvPr/>
            </p:nvGrpSpPr>
            <p:grpSpPr bwMode="auto">
              <a:xfrm>
                <a:off x="6038530" y="1511446"/>
                <a:ext cx="741922" cy="491566"/>
                <a:chOff x="0" y="0"/>
                <a:chExt cx="741921" cy="491566"/>
              </a:xfrm>
            </p:grpSpPr>
            <p:pic>
              <p:nvPicPr>
                <p:cNvPr id="28714" name="Picture 42" descr="Icon-Document03-Blu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 y="-710"/>
                  <a:ext cx="390533" cy="4919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8715" name="Picture 43" descr="software-icon.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303" y="-710"/>
                  <a:ext cx="390533" cy="4919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grpSp>
          <p:nvGrpSpPr>
            <p:cNvPr id="24" name="Group 44"/>
            <p:cNvGrpSpPr>
              <a:grpSpLocks/>
            </p:cNvGrpSpPr>
            <p:nvPr/>
          </p:nvGrpSpPr>
          <p:grpSpPr bwMode="auto">
            <a:xfrm>
              <a:off x="3946525" y="4584730"/>
              <a:ext cx="1506538" cy="1497013"/>
              <a:chOff x="0" y="-1"/>
              <a:chExt cx="1506906" cy="1496131"/>
            </a:xfrm>
          </p:grpSpPr>
          <p:sp>
            <p:nvSpPr>
              <p:cNvPr id="28717" name="AutoShape 45"/>
              <p:cNvSpPr>
                <a:spLocks/>
              </p:cNvSpPr>
              <p:nvPr/>
            </p:nvSpPr>
            <p:spPr bwMode="auto">
              <a:xfrm>
                <a:off x="0" y="-1"/>
                <a:ext cx="1506906" cy="14961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040"/>
                    </a:moveTo>
                    <a:lnTo>
                      <a:pt x="8119" y="9040"/>
                    </a:lnTo>
                    <a:lnTo>
                      <a:pt x="8119" y="6991"/>
                    </a:lnTo>
                    <a:lnTo>
                      <a:pt x="3180" y="6991"/>
                    </a:lnTo>
                    <a:lnTo>
                      <a:pt x="10800" y="0"/>
                    </a:lnTo>
                    <a:lnTo>
                      <a:pt x="18419" y="6991"/>
                    </a:lnTo>
                    <a:lnTo>
                      <a:pt x="13480" y="6991"/>
                    </a:lnTo>
                    <a:lnTo>
                      <a:pt x="13480" y="9040"/>
                    </a:lnTo>
                    <a:lnTo>
                      <a:pt x="21600" y="9040"/>
                    </a:lnTo>
                    <a:lnTo>
                      <a:pt x="21600" y="21599"/>
                    </a:lnTo>
                    <a:lnTo>
                      <a:pt x="0" y="21599"/>
                    </a:lnTo>
                    <a:close/>
                  </a:path>
                </a:pathLst>
              </a:custGeom>
              <a:solidFill>
                <a:srgbClr val="0099D8"/>
              </a:solidFill>
              <a:ln w="38100" cap="flat" cmpd="sng">
                <a:solidFill>
                  <a:srgbClr val="FFFFFF"/>
                </a:solidFill>
                <a:prstDash val="solid"/>
                <a:round/>
                <a:headEnd/>
                <a:tailEnd/>
              </a:ln>
              <a:effectLst>
                <a:outerShdw blurRad="38100" dist="20000" dir="5400000" algn="ctr" rotWithShape="0">
                  <a:srgbClr val="000000">
                    <a:alpha val="37999"/>
                  </a:srgbClr>
                </a:outerShdw>
              </a:effectLst>
            </p:spPr>
            <p:txBody>
              <a:bodyPr lIns="0" tIns="0" rIns="0" bIns="0" anchor="ctr"/>
              <a:lstStyle/>
              <a:p>
                <a:pPr algn="ctr">
                  <a:lnSpc>
                    <a:spcPct val="100000"/>
                  </a:lnSpc>
                  <a:spcBef>
                    <a:spcPct val="0"/>
                  </a:spcBef>
                  <a:spcAft>
                    <a:spcPct val="0"/>
                  </a:spcAft>
                  <a:defRPr/>
                </a:pPr>
                <a:endParaRPr lang="en-GB" sz="1600" b="0">
                  <a:solidFill>
                    <a:srgbClr val="FFFFFF"/>
                  </a:solidFill>
                  <a:latin typeface="Calibri" charset="0"/>
                  <a:ea typeface="MS PGothic" pitchFamily="34" charset="-128"/>
                  <a:cs typeface="Calibri" charset="0"/>
                  <a:sym typeface="Calibri" charset="0"/>
                </a:endParaRPr>
              </a:p>
            </p:txBody>
          </p:sp>
          <p:sp>
            <p:nvSpPr>
              <p:cNvPr id="28718" name="AutoShape 46"/>
              <p:cNvSpPr>
                <a:spLocks/>
              </p:cNvSpPr>
              <p:nvPr/>
            </p:nvSpPr>
            <p:spPr bwMode="auto">
              <a:xfrm>
                <a:off x="0" y="894821"/>
                <a:ext cx="1506906" cy="3331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100000"/>
                  </a:lnSpc>
                  <a:spcBef>
                    <a:spcPct val="0"/>
                  </a:spcBef>
                  <a:spcAft>
                    <a:spcPct val="0"/>
                  </a:spcAft>
                  <a:defRPr/>
                </a:pPr>
                <a:r>
                  <a:rPr lang="en-GB" sz="1600" b="0">
                    <a:solidFill>
                      <a:srgbClr val="FFFFFF"/>
                    </a:solidFill>
                    <a:latin typeface="Calibri" charset="0"/>
                    <a:ea typeface="MS PGothic" pitchFamily="34" charset="-128"/>
                    <a:cs typeface="Calibri" charset="0"/>
                    <a:sym typeface="Calibri" charset="0"/>
                  </a:rPr>
                  <a:t>Rep Info Toolkit</a:t>
                </a:r>
                <a:endParaRPr lang="en-GB" sz="1800" b="0">
                  <a:solidFill>
                    <a:srgbClr val="000000"/>
                  </a:solidFill>
                  <a:latin typeface="Verdana" pitchFamily="34" charset="0"/>
                  <a:ea typeface="MS PGothic" pitchFamily="34" charset="-128"/>
                  <a:cs typeface="Times New Roman" charset="0"/>
                </a:endParaRPr>
              </a:p>
            </p:txBody>
          </p:sp>
        </p:grpSp>
        <p:grpSp>
          <p:nvGrpSpPr>
            <p:cNvPr id="25" name="Group 47"/>
            <p:cNvGrpSpPr>
              <a:grpSpLocks/>
            </p:cNvGrpSpPr>
            <p:nvPr/>
          </p:nvGrpSpPr>
          <p:grpSpPr bwMode="auto">
            <a:xfrm>
              <a:off x="646113" y="4602163"/>
              <a:ext cx="1508125" cy="1497012"/>
              <a:chOff x="0" y="-1"/>
              <a:chExt cx="1506906" cy="1496131"/>
            </a:xfrm>
          </p:grpSpPr>
          <p:sp>
            <p:nvSpPr>
              <p:cNvPr id="28720" name="AutoShape 48"/>
              <p:cNvSpPr>
                <a:spLocks/>
              </p:cNvSpPr>
              <p:nvPr/>
            </p:nvSpPr>
            <p:spPr bwMode="auto">
              <a:xfrm>
                <a:off x="0" y="-1"/>
                <a:ext cx="1506906" cy="14961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040"/>
                    </a:moveTo>
                    <a:lnTo>
                      <a:pt x="8119" y="9040"/>
                    </a:lnTo>
                    <a:lnTo>
                      <a:pt x="8119" y="6991"/>
                    </a:lnTo>
                    <a:lnTo>
                      <a:pt x="3180" y="6991"/>
                    </a:lnTo>
                    <a:lnTo>
                      <a:pt x="10800" y="0"/>
                    </a:lnTo>
                    <a:lnTo>
                      <a:pt x="18419" y="6991"/>
                    </a:lnTo>
                    <a:lnTo>
                      <a:pt x="13480" y="6991"/>
                    </a:lnTo>
                    <a:lnTo>
                      <a:pt x="13480" y="9040"/>
                    </a:lnTo>
                    <a:lnTo>
                      <a:pt x="21600" y="9040"/>
                    </a:lnTo>
                    <a:lnTo>
                      <a:pt x="21600" y="21599"/>
                    </a:lnTo>
                    <a:lnTo>
                      <a:pt x="0" y="21599"/>
                    </a:lnTo>
                    <a:close/>
                  </a:path>
                </a:pathLst>
              </a:custGeom>
              <a:solidFill>
                <a:srgbClr val="0099D8"/>
              </a:solidFill>
              <a:ln w="38100" cap="flat" cmpd="sng">
                <a:solidFill>
                  <a:srgbClr val="FFFFFF"/>
                </a:solidFill>
                <a:prstDash val="solid"/>
                <a:round/>
                <a:headEnd/>
                <a:tailEnd/>
              </a:ln>
              <a:effectLst>
                <a:outerShdw blurRad="38100" dist="20000" dir="5400000" algn="ctr" rotWithShape="0">
                  <a:srgbClr val="000000">
                    <a:alpha val="37999"/>
                  </a:srgbClr>
                </a:outerShdw>
              </a:effectLst>
            </p:spPr>
            <p:txBody>
              <a:bodyPr lIns="0" tIns="0" rIns="0" bIns="0" anchor="ctr"/>
              <a:lstStyle/>
              <a:p>
                <a:pPr algn="ctr">
                  <a:lnSpc>
                    <a:spcPct val="100000"/>
                  </a:lnSpc>
                  <a:spcBef>
                    <a:spcPct val="0"/>
                  </a:spcBef>
                  <a:spcAft>
                    <a:spcPct val="0"/>
                  </a:spcAft>
                  <a:defRPr/>
                </a:pPr>
                <a:endParaRPr lang="en-GB" sz="1600" b="0">
                  <a:solidFill>
                    <a:srgbClr val="FFFFFF"/>
                  </a:solidFill>
                  <a:latin typeface="Calibri" charset="0"/>
                  <a:ea typeface="MS PGothic" pitchFamily="34" charset="-128"/>
                  <a:cs typeface="Calibri" charset="0"/>
                  <a:sym typeface="Calibri" charset="0"/>
                </a:endParaRPr>
              </a:p>
            </p:txBody>
          </p:sp>
          <p:sp>
            <p:nvSpPr>
              <p:cNvPr id="28721" name="AutoShape 49"/>
              <p:cNvSpPr>
                <a:spLocks/>
              </p:cNvSpPr>
              <p:nvPr/>
            </p:nvSpPr>
            <p:spPr bwMode="auto">
              <a:xfrm>
                <a:off x="0" y="894822"/>
                <a:ext cx="1506906" cy="3331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100000"/>
                  </a:lnSpc>
                  <a:spcBef>
                    <a:spcPct val="0"/>
                  </a:spcBef>
                  <a:spcAft>
                    <a:spcPct val="0"/>
                  </a:spcAft>
                  <a:defRPr/>
                </a:pPr>
                <a:r>
                  <a:rPr lang="en-GB" sz="1600" b="0">
                    <a:solidFill>
                      <a:srgbClr val="FFFFFF"/>
                    </a:solidFill>
                    <a:latin typeface="Calibri" charset="0"/>
                    <a:ea typeface="MS PGothic" pitchFamily="34" charset="-128"/>
                    <a:cs typeface="Calibri" charset="0"/>
                    <a:sym typeface="Calibri" charset="0"/>
                  </a:rPr>
                  <a:t>Notification</a:t>
                </a:r>
                <a:endParaRPr lang="en-GB" sz="1800" b="0">
                  <a:solidFill>
                    <a:srgbClr val="000000"/>
                  </a:solidFill>
                  <a:latin typeface="Verdana" pitchFamily="34" charset="0"/>
                  <a:ea typeface="MS PGothic" pitchFamily="34" charset="-128"/>
                  <a:cs typeface="Times New Roman" charset="0"/>
                </a:endParaRPr>
              </a:p>
            </p:txBody>
          </p:sp>
        </p:grpSp>
        <p:grpSp>
          <p:nvGrpSpPr>
            <p:cNvPr id="26" name="Group 50"/>
            <p:cNvGrpSpPr>
              <a:grpSpLocks/>
            </p:cNvGrpSpPr>
            <p:nvPr/>
          </p:nvGrpSpPr>
          <p:grpSpPr bwMode="auto">
            <a:xfrm>
              <a:off x="2297113" y="4575205"/>
              <a:ext cx="1506537" cy="1495425"/>
              <a:chOff x="0" y="-1"/>
              <a:chExt cx="1506906" cy="1496131"/>
            </a:xfrm>
          </p:grpSpPr>
          <p:sp>
            <p:nvSpPr>
              <p:cNvPr id="28723" name="AutoShape 51"/>
              <p:cNvSpPr>
                <a:spLocks/>
              </p:cNvSpPr>
              <p:nvPr/>
            </p:nvSpPr>
            <p:spPr bwMode="auto">
              <a:xfrm>
                <a:off x="0" y="-1"/>
                <a:ext cx="1506906" cy="14961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040"/>
                    </a:moveTo>
                    <a:lnTo>
                      <a:pt x="8119" y="9040"/>
                    </a:lnTo>
                    <a:lnTo>
                      <a:pt x="8119" y="6991"/>
                    </a:lnTo>
                    <a:lnTo>
                      <a:pt x="3180" y="6991"/>
                    </a:lnTo>
                    <a:lnTo>
                      <a:pt x="10800" y="0"/>
                    </a:lnTo>
                    <a:lnTo>
                      <a:pt x="18419" y="6991"/>
                    </a:lnTo>
                    <a:lnTo>
                      <a:pt x="13480" y="6991"/>
                    </a:lnTo>
                    <a:lnTo>
                      <a:pt x="13480" y="9040"/>
                    </a:lnTo>
                    <a:lnTo>
                      <a:pt x="21600" y="9040"/>
                    </a:lnTo>
                    <a:lnTo>
                      <a:pt x="21600" y="21599"/>
                    </a:lnTo>
                    <a:lnTo>
                      <a:pt x="0" y="21599"/>
                    </a:lnTo>
                    <a:close/>
                  </a:path>
                </a:pathLst>
              </a:custGeom>
              <a:solidFill>
                <a:srgbClr val="0099D8"/>
              </a:solidFill>
              <a:ln w="38100" cap="flat" cmpd="sng">
                <a:solidFill>
                  <a:srgbClr val="FFFFFF"/>
                </a:solidFill>
                <a:prstDash val="solid"/>
                <a:round/>
                <a:headEnd/>
                <a:tailEnd/>
              </a:ln>
              <a:effectLst>
                <a:outerShdw blurRad="38100" dist="20000" dir="5400000" algn="ctr" rotWithShape="0">
                  <a:srgbClr val="000000">
                    <a:alpha val="37999"/>
                  </a:srgbClr>
                </a:outerShdw>
              </a:effectLst>
            </p:spPr>
            <p:txBody>
              <a:bodyPr lIns="0" tIns="0" rIns="0" bIns="0" anchor="ctr"/>
              <a:lstStyle/>
              <a:p>
                <a:pPr algn="ctr">
                  <a:lnSpc>
                    <a:spcPct val="100000"/>
                  </a:lnSpc>
                  <a:spcBef>
                    <a:spcPct val="0"/>
                  </a:spcBef>
                  <a:spcAft>
                    <a:spcPct val="0"/>
                  </a:spcAft>
                  <a:defRPr/>
                </a:pPr>
                <a:endParaRPr lang="en-GB" sz="1600" b="0">
                  <a:solidFill>
                    <a:srgbClr val="FFFFFF"/>
                  </a:solidFill>
                  <a:latin typeface="Calibri" charset="0"/>
                  <a:ea typeface="MS PGothic" pitchFamily="34" charset="-128"/>
                  <a:cs typeface="Calibri" charset="0"/>
                  <a:sym typeface="Calibri" charset="0"/>
                </a:endParaRPr>
              </a:p>
            </p:txBody>
          </p:sp>
          <p:sp>
            <p:nvSpPr>
              <p:cNvPr id="28724" name="AutoShape 52"/>
              <p:cNvSpPr>
                <a:spLocks/>
              </p:cNvSpPr>
              <p:nvPr/>
            </p:nvSpPr>
            <p:spPr bwMode="auto">
              <a:xfrm>
                <a:off x="0" y="773477"/>
                <a:ext cx="1506906" cy="5749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100000"/>
                  </a:lnSpc>
                  <a:spcBef>
                    <a:spcPct val="0"/>
                  </a:spcBef>
                  <a:spcAft>
                    <a:spcPct val="0"/>
                  </a:spcAft>
                  <a:defRPr/>
                </a:pPr>
                <a:r>
                  <a:rPr lang="en-GB" sz="1600" b="0">
                    <a:solidFill>
                      <a:srgbClr val="FFFFFF"/>
                    </a:solidFill>
                    <a:latin typeface="Calibri" charset="0"/>
                    <a:ea typeface="MS PGothic" pitchFamily="34" charset="-128"/>
                    <a:cs typeface="Calibri" charset="0"/>
                    <a:sym typeface="Calibri" charset="0"/>
                  </a:rPr>
                  <a:t>Gap Identification</a:t>
                </a:r>
                <a:endParaRPr lang="en-GB" sz="1800" b="0">
                  <a:solidFill>
                    <a:srgbClr val="000000"/>
                  </a:solidFill>
                  <a:latin typeface="Verdana" pitchFamily="34" charset="0"/>
                  <a:ea typeface="MS PGothic" pitchFamily="34" charset="-128"/>
                  <a:cs typeface="Times New Roman" charset="0"/>
                </a:endParaRPr>
              </a:p>
            </p:txBody>
          </p:sp>
        </p:grpSp>
        <p:grpSp>
          <p:nvGrpSpPr>
            <p:cNvPr id="27" name="Group 53"/>
            <p:cNvGrpSpPr>
              <a:grpSpLocks/>
            </p:cNvGrpSpPr>
            <p:nvPr/>
          </p:nvGrpSpPr>
          <p:grpSpPr bwMode="auto">
            <a:xfrm>
              <a:off x="5573720" y="4584730"/>
              <a:ext cx="1506537" cy="1497013"/>
              <a:chOff x="0" y="-1"/>
              <a:chExt cx="1506906" cy="1496131"/>
            </a:xfrm>
          </p:grpSpPr>
          <p:sp>
            <p:nvSpPr>
              <p:cNvPr id="28726" name="AutoShape 54"/>
              <p:cNvSpPr>
                <a:spLocks/>
              </p:cNvSpPr>
              <p:nvPr/>
            </p:nvSpPr>
            <p:spPr bwMode="auto">
              <a:xfrm>
                <a:off x="0" y="-1"/>
                <a:ext cx="1506906" cy="14961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040"/>
                    </a:moveTo>
                    <a:lnTo>
                      <a:pt x="8119" y="9040"/>
                    </a:lnTo>
                    <a:lnTo>
                      <a:pt x="8119" y="6991"/>
                    </a:lnTo>
                    <a:lnTo>
                      <a:pt x="3180" y="6991"/>
                    </a:lnTo>
                    <a:lnTo>
                      <a:pt x="10800" y="0"/>
                    </a:lnTo>
                    <a:lnTo>
                      <a:pt x="18419" y="6991"/>
                    </a:lnTo>
                    <a:lnTo>
                      <a:pt x="13480" y="6991"/>
                    </a:lnTo>
                    <a:lnTo>
                      <a:pt x="13480" y="9040"/>
                    </a:lnTo>
                    <a:lnTo>
                      <a:pt x="21600" y="9040"/>
                    </a:lnTo>
                    <a:lnTo>
                      <a:pt x="21600" y="21599"/>
                    </a:lnTo>
                    <a:lnTo>
                      <a:pt x="0" y="21599"/>
                    </a:lnTo>
                    <a:close/>
                  </a:path>
                </a:pathLst>
              </a:custGeom>
              <a:solidFill>
                <a:srgbClr val="0099D8"/>
              </a:solidFill>
              <a:ln w="38100" cap="flat" cmpd="sng">
                <a:solidFill>
                  <a:srgbClr val="FFFFFF"/>
                </a:solidFill>
                <a:prstDash val="solid"/>
                <a:round/>
                <a:headEnd/>
                <a:tailEnd/>
              </a:ln>
              <a:effectLst>
                <a:outerShdw blurRad="38100" dist="20000" dir="5400000" algn="ctr" rotWithShape="0">
                  <a:srgbClr val="000000">
                    <a:alpha val="37999"/>
                  </a:srgbClr>
                </a:outerShdw>
              </a:effectLst>
            </p:spPr>
            <p:txBody>
              <a:bodyPr lIns="0" tIns="0" rIns="0" bIns="0" anchor="ctr"/>
              <a:lstStyle/>
              <a:p>
                <a:pPr algn="ctr">
                  <a:lnSpc>
                    <a:spcPct val="100000"/>
                  </a:lnSpc>
                  <a:spcBef>
                    <a:spcPct val="0"/>
                  </a:spcBef>
                  <a:spcAft>
                    <a:spcPct val="0"/>
                  </a:spcAft>
                  <a:defRPr/>
                </a:pPr>
                <a:endParaRPr lang="en-GB" sz="1600" b="0">
                  <a:solidFill>
                    <a:srgbClr val="FFFFFF"/>
                  </a:solidFill>
                  <a:latin typeface="Calibri" charset="0"/>
                  <a:ea typeface="MS PGothic" pitchFamily="34" charset="-128"/>
                  <a:cs typeface="Calibri" charset="0"/>
                  <a:sym typeface="Calibri" charset="0"/>
                </a:endParaRPr>
              </a:p>
            </p:txBody>
          </p:sp>
          <p:sp>
            <p:nvSpPr>
              <p:cNvPr id="28727" name="AutoShape 55"/>
              <p:cNvSpPr>
                <a:spLocks/>
              </p:cNvSpPr>
              <p:nvPr/>
            </p:nvSpPr>
            <p:spPr bwMode="auto">
              <a:xfrm>
                <a:off x="0" y="894821"/>
                <a:ext cx="1506906" cy="3331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100000"/>
                  </a:lnSpc>
                  <a:spcBef>
                    <a:spcPct val="0"/>
                  </a:spcBef>
                  <a:spcAft>
                    <a:spcPct val="0"/>
                  </a:spcAft>
                  <a:defRPr/>
                </a:pPr>
                <a:r>
                  <a:rPr lang="en-GB" sz="1600" b="0">
                    <a:solidFill>
                      <a:srgbClr val="FFFFFF"/>
                    </a:solidFill>
                    <a:latin typeface="Calibri" charset="0"/>
                    <a:ea typeface="MS PGothic" pitchFamily="34" charset="-128"/>
                    <a:cs typeface="Calibri" charset="0"/>
                    <a:sym typeface="Calibri" charset="0"/>
                  </a:rPr>
                  <a:t>Strategy</a:t>
                </a:r>
                <a:endParaRPr lang="en-GB" sz="1800" b="0">
                  <a:solidFill>
                    <a:srgbClr val="000000"/>
                  </a:solidFill>
                  <a:latin typeface="Verdana" pitchFamily="34" charset="0"/>
                  <a:ea typeface="MS PGothic" pitchFamily="34" charset="-128"/>
                  <a:cs typeface="Times New Roman" charset="0"/>
                </a:endParaRPr>
              </a:p>
            </p:txBody>
          </p:sp>
        </p:grpSp>
        <p:grpSp>
          <p:nvGrpSpPr>
            <p:cNvPr id="28" name="Group 56"/>
            <p:cNvGrpSpPr>
              <a:grpSpLocks/>
            </p:cNvGrpSpPr>
            <p:nvPr/>
          </p:nvGrpSpPr>
          <p:grpSpPr bwMode="auto">
            <a:xfrm>
              <a:off x="7202490" y="4605368"/>
              <a:ext cx="1508125" cy="1495425"/>
              <a:chOff x="0" y="-1"/>
              <a:chExt cx="1506906" cy="1496131"/>
            </a:xfrm>
          </p:grpSpPr>
          <p:sp>
            <p:nvSpPr>
              <p:cNvPr id="28729" name="AutoShape 57"/>
              <p:cNvSpPr>
                <a:spLocks/>
              </p:cNvSpPr>
              <p:nvPr/>
            </p:nvSpPr>
            <p:spPr bwMode="auto">
              <a:xfrm>
                <a:off x="0" y="-1"/>
                <a:ext cx="1506906" cy="14961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040"/>
                    </a:moveTo>
                    <a:lnTo>
                      <a:pt x="8119" y="9040"/>
                    </a:lnTo>
                    <a:lnTo>
                      <a:pt x="8119" y="6991"/>
                    </a:lnTo>
                    <a:lnTo>
                      <a:pt x="3180" y="6991"/>
                    </a:lnTo>
                    <a:lnTo>
                      <a:pt x="10800" y="0"/>
                    </a:lnTo>
                    <a:lnTo>
                      <a:pt x="18419" y="6991"/>
                    </a:lnTo>
                    <a:lnTo>
                      <a:pt x="13480" y="6991"/>
                    </a:lnTo>
                    <a:lnTo>
                      <a:pt x="13480" y="9040"/>
                    </a:lnTo>
                    <a:lnTo>
                      <a:pt x="21600" y="9040"/>
                    </a:lnTo>
                    <a:lnTo>
                      <a:pt x="21600" y="21599"/>
                    </a:lnTo>
                    <a:lnTo>
                      <a:pt x="0" y="21599"/>
                    </a:lnTo>
                    <a:close/>
                  </a:path>
                </a:pathLst>
              </a:custGeom>
              <a:solidFill>
                <a:srgbClr val="0099D8"/>
              </a:solidFill>
              <a:ln w="38100" cap="flat" cmpd="sng">
                <a:solidFill>
                  <a:srgbClr val="FFFFFF"/>
                </a:solidFill>
                <a:prstDash val="solid"/>
                <a:round/>
                <a:headEnd/>
                <a:tailEnd/>
              </a:ln>
              <a:effectLst>
                <a:outerShdw blurRad="38100" dist="20000" dir="5400000" algn="ctr" rotWithShape="0">
                  <a:srgbClr val="000000">
                    <a:alpha val="37999"/>
                  </a:srgbClr>
                </a:outerShdw>
              </a:effectLst>
            </p:spPr>
            <p:txBody>
              <a:bodyPr lIns="0" tIns="0" rIns="0" bIns="0" anchor="ctr"/>
              <a:lstStyle/>
              <a:p>
                <a:pPr algn="ctr">
                  <a:lnSpc>
                    <a:spcPct val="100000"/>
                  </a:lnSpc>
                  <a:spcBef>
                    <a:spcPct val="0"/>
                  </a:spcBef>
                  <a:spcAft>
                    <a:spcPct val="0"/>
                  </a:spcAft>
                  <a:defRPr/>
                </a:pPr>
                <a:endParaRPr lang="en-GB" sz="1600" b="0">
                  <a:solidFill>
                    <a:srgbClr val="FFFFFF"/>
                  </a:solidFill>
                  <a:latin typeface="Calibri" charset="0"/>
                  <a:ea typeface="MS PGothic" pitchFamily="34" charset="-128"/>
                  <a:cs typeface="Calibri" charset="0"/>
                  <a:sym typeface="Calibri" charset="0"/>
                </a:endParaRPr>
              </a:p>
            </p:txBody>
          </p:sp>
          <p:sp>
            <p:nvSpPr>
              <p:cNvPr id="28730" name="AutoShape 58"/>
              <p:cNvSpPr>
                <a:spLocks/>
              </p:cNvSpPr>
              <p:nvPr/>
            </p:nvSpPr>
            <p:spPr bwMode="auto">
              <a:xfrm>
                <a:off x="0" y="894183"/>
                <a:ext cx="1506906" cy="333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100000"/>
                  </a:lnSpc>
                  <a:spcBef>
                    <a:spcPct val="0"/>
                  </a:spcBef>
                  <a:spcAft>
                    <a:spcPct val="0"/>
                  </a:spcAft>
                  <a:defRPr/>
                </a:pPr>
                <a:r>
                  <a:rPr lang="en-GB" sz="1600" b="0" dirty="0">
                    <a:solidFill>
                      <a:srgbClr val="FFFFFF"/>
                    </a:solidFill>
                    <a:latin typeface="Calibri" charset="0"/>
                    <a:ea typeface="MS PGothic" pitchFamily="34" charset="-128"/>
                    <a:cs typeface="Calibri" charset="0"/>
                    <a:sym typeface="Calibri" charset="0"/>
                  </a:rPr>
                  <a:t>HAPPI</a:t>
                </a:r>
                <a:endParaRPr lang="en-GB" sz="1800" b="0" dirty="0">
                  <a:solidFill>
                    <a:srgbClr val="000000"/>
                  </a:solidFill>
                  <a:latin typeface="Verdana" pitchFamily="34" charset="0"/>
                  <a:ea typeface="MS PGothic" pitchFamily="34" charset="-128"/>
                  <a:cs typeface="Times New Roman" charset="0"/>
                </a:endParaRPr>
              </a:p>
            </p:txBody>
          </p:sp>
        </p:grpSp>
        <p:pic>
          <p:nvPicPr>
            <p:cNvPr id="28731" name="Picture 59" descr="preferences-desktop-notification-bell-3.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9665" y="5857875"/>
              <a:ext cx="676275"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8732" name="Picture 60" descr="system-help.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82890" y="5857875"/>
              <a:ext cx="696913"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8733" name="Picture 61" descr="config_tools.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70403" y="5811868"/>
              <a:ext cx="727075" cy="668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8734" name="Picture 62" descr="img_strategy_target.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49950" y="5854700"/>
              <a:ext cx="723900" cy="731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8735" name="Picture 63" descr="divIcon.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54931" y="5857875"/>
              <a:ext cx="692150"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29" name="Group 64"/>
            <p:cNvGrpSpPr>
              <a:grpSpLocks/>
            </p:cNvGrpSpPr>
            <p:nvPr/>
          </p:nvGrpSpPr>
          <p:grpSpPr bwMode="auto">
            <a:xfrm>
              <a:off x="650890" y="3309938"/>
              <a:ext cx="2265363" cy="977900"/>
              <a:chOff x="-1" y="0"/>
              <a:chExt cx="2265223" cy="978187"/>
            </a:xfrm>
          </p:grpSpPr>
          <p:sp>
            <p:nvSpPr>
              <p:cNvPr id="28737" name="AutoShape 65"/>
              <p:cNvSpPr>
                <a:spLocks/>
              </p:cNvSpPr>
              <p:nvPr/>
            </p:nvSpPr>
            <p:spPr bwMode="auto">
              <a:xfrm>
                <a:off x="-1" y="269954"/>
                <a:ext cx="2265223" cy="7082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8224" y="0"/>
                    </a:lnTo>
                    <a:lnTo>
                      <a:pt x="21599" y="10800"/>
                    </a:lnTo>
                    <a:lnTo>
                      <a:pt x="18224" y="21600"/>
                    </a:lnTo>
                    <a:lnTo>
                      <a:pt x="0" y="21600"/>
                    </a:lnTo>
                    <a:close/>
                  </a:path>
                </a:pathLst>
              </a:custGeom>
              <a:solidFill>
                <a:srgbClr val="EF792F"/>
              </a:solidFill>
              <a:ln w="38100" cap="flat" cmpd="sng">
                <a:solidFill>
                  <a:srgbClr val="FFFFFF"/>
                </a:solidFill>
                <a:prstDash val="solid"/>
                <a:round/>
                <a:headEnd/>
                <a:tailEnd/>
              </a:ln>
              <a:effectLst>
                <a:outerShdw blurRad="38100" dist="20000" dir="5400000" algn="ctr" rotWithShape="0">
                  <a:srgbClr val="000000">
                    <a:alpha val="37999"/>
                  </a:srgbClr>
                </a:outerShdw>
              </a:effectLst>
            </p:spPr>
            <p:txBody>
              <a:bodyPr lIns="0" tIns="0" rIns="0" bIns="0" anchor="ctr"/>
              <a:lstStyle/>
              <a:p>
                <a:pPr algn="ctr">
                  <a:lnSpc>
                    <a:spcPct val="100000"/>
                  </a:lnSpc>
                  <a:spcBef>
                    <a:spcPct val="0"/>
                  </a:spcBef>
                  <a:spcAft>
                    <a:spcPct val="0"/>
                  </a:spcAft>
                  <a:defRPr/>
                </a:pPr>
                <a:endParaRPr lang="en-GB" sz="1800" b="0">
                  <a:solidFill>
                    <a:srgbClr val="FFFFFF"/>
                  </a:solidFill>
                  <a:latin typeface="Verdana" pitchFamily="34" charset="0"/>
                  <a:ea typeface="MS PGothic" pitchFamily="34" charset="-128"/>
                  <a:cs typeface="Times New Roman" charset="0"/>
                </a:endParaRPr>
              </a:p>
            </p:txBody>
          </p:sp>
          <p:pic>
            <p:nvPicPr>
              <p:cNvPr id="28738" name="Picture 66" descr="registry.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50853" y="0"/>
                <a:ext cx="634961" cy="766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30" name="Group 67"/>
            <p:cNvGrpSpPr>
              <a:grpSpLocks/>
            </p:cNvGrpSpPr>
            <p:nvPr/>
          </p:nvGrpSpPr>
          <p:grpSpPr bwMode="auto">
            <a:xfrm>
              <a:off x="2189163" y="3282950"/>
              <a:ext cx="6762750" cy="1004888"/>
              <a:chOff x="-1" y="-1"/>
              <a:chExt cx="6762525" cy="1004831"/>
            </a:xfrm>
          </p:grpSpPr>
          <p:sp>
            <p:nvSpPr>
              <p:cNvPr id="28740" name="AutoShape 68"/>
              <p:cNvSpPr>
                <a:spLocks/>
              </p:cNvSpPr>
              <p:nvPr/>
            </p:nvSpPr>
            <p:spPr bwMode="auto">
              <a:xfrm>
                <a:off x="-1" y="296845"/>
                <a:ext cx="2179564" cy="707985"/>
              </a:xfrm>
              <a:prstGeom prst="chevron">
                <a:avLst>
                  <a:gd name="adj" fmla="val 50000"/>
                </a:avLst>
              </a:prstGeom>
              <a:solidFill>
                <a:srgbClr val="EF792F"/>
              </a:solidFill>
              <a:ln w="38100" cap="flat" cmpd="sng">
                <a:solidFill>
                  <a:srgbClr val="FFFFFF"/>
                </a:solidFill>
                <a:prstDash val="solid"/>
                <a:round/>
                <a:headEnd/>
                <a:tailEnd/>
              </a:ln>
              <a:effectLst>
                <a:outerShdw blurRad="38100" dist="20000" dir="5400000" algn="ctr" rotWithShape="0">
                  <a:srgbClr val="000000">
                    <a:alpha val="37999"/>
                  </a:srgbClr>
                </a:outerShdw>
              </a:effectLst>
            </p:spPr>
            <p:txBody>
              <a:bodyPr lIns="0" tIns="0" rIns="0" bIns="0" anchor="ctr"/>
              <a:lstStyle/>
              <a:p>
                <a:pPr algn="ctr">
                  <a:lnSpc>
                    <a:spcPct val="100000"/>
                  </a:lnSpc>
                  <a:spcBef>
                    <a:spcPct val="0"/>
                  </a:spcBef>
                  <a:spcAft>
                    <a:spcPct val="0"/>
                  </a:spcAft>
                  <a:defRPr/>
                </a:pPr>
                <a:endParaRPr lang="en-GB" sz="1800" b="0">
                  <a:solidFill>
                    <a:srgbClr val="FFFFFF"/>
                  </a:solidFill>
                  <a:latin typeface="Verdana" pitchFamily="34" charset="0"/>
                  <a:ea typeface="MS PGothic" pitchFamily="34" charset="-128"/>
                  <a:cs typeface="Times New Roman" charset="0"/>
                </a:endParaRPr>
              </a:p>
            </p:txBody>
          </p:sp>
          <p:sp>
            <p:nvSpPr>
              <p:cNvPr id="28741" name="AutoShape 69"/>
              <p:cNvSpPr>
                <a:spLocks/>
              </p:cNvSpPr>
              <p:nvPr/>
            </p:nvSpPr>
            <p:spPr bwMode="auto">
              <a:xfrm>
                <a:off x="1530298" y="296845"/>
                <a:ext cx="2179564" cy="707985"/>
              </a:xfrm>
              <a:prstGeom prst="chevron">
                <a:avLst>
                  <a:gd name="adj" fmla="val 50000"/>
                </a:avLst>
              </a:prstGeom>
              <a:solidFill>
                <a:srgbClr val="EF792F"/>
              </a:solidFill>
              <a:ln w="38100" cap="flat" cmpd="sng">
                <a:solidFill>
                  <a:srgbClr val="FFFFFF"/>
                </a:solidFill>
                <a:prstDash val="solid"/>
                <a:round/>
                <a:headEnd/>
                <a:tailEnd/>
              </a:ln>
              <a:effectLst>
                <a:outerShdw blurRad="38100" dist="20000" dir="5400000" algn="ctr" rotWithShape="0">
                  <a:srgbClr val="000000">
                    <a:alpha val="37999"/>
                  </a:srgbClr>
                </a:outerShdw>
              </a:effectLst>
            </p:spPr>
            <p:txBody>
              <a:bodyPr lIns="0" tIns="0" rIns="0" bIns="0" anchor="ctr"/>
              <a:lstStyle/>
              <a:p>
                <a:pPr algn="ctr">
                  <a:lnSpc>
                    <a:spcPct val="100000"/>
                  </a:lnSpc>
                  <a:spcBef>
                    <a:spcPct val="0"/>
                  </a:spcBef>
                  <a:spcAft>
                    <a:spcPct val="0"/>
                  </a:spcAft>
                  <a:defRPr/>
                </a:pPr>
                <a:endParaRPr lang="en-GB" sz="1800" b="0">
                  <a:solidFill>
                    <a:srgbClr val="FFFFFF"/>
                  </a:solidFill>
                  <a:latin typeface="Verdana" pitchFamily="34" charset="0"/>
                  <a:ea typeface="MS PGothic" pitchFamily="34" charset="-128"/>
                  <a:cs typeface="Times New Roman" charset="0"/>
                </a:endParaRPr>
              </a:p>
            </p:txBody>
          </p:sp>
          <p:sp>
            <p:nvSpPr>
              <p:cNvPr id="28742" name="AutoShape 70"/>
              <p:cNvSpPr>
                <a:spLocks/>
              </p:cNvSpPr>
              <p:nvPr/>
            </p:nvSpPr>
            <p:spPr bwMode="auto">
              <a:xfrm>
                <a:off x="3079647" y="296845"/>
                <a:ext cx="2181152" cy="707985"/>
              </a:xfrm>
              <a:prstGeom prst="chevron">
                <a:avLst>
                  <a:gd name="adj" fmla="val 50000"/>
                </a:avLst>
              </a:prstGeom>
              <a:solidFill>
                <a:srgbClr val="EF792F"/>
              </a:solidFill>
              <a:ln w="38100" cap="flat" cmpd="sng">
                <a:solidFill>
                  <a:srgbClr val="FFFFFF"/>
                </a:solidFill>
                <a:prstDash val="solid"/>
                <a:round/>
                <a:headEnd/>
                <a:tailEnd/>
              </a:ln>
              <a:effectLst>
                <a:outerShdw blurRad="38100" dist="20000" dir="5400000" algn="ctr" rotWithShape="0">
                  <a:srgbClr val="000000">
                    <a:alpha val="37999"/>
                  </a:srgbClr>
                </a:outerShdw>
              </a:effectLst>
            </p:spPr>
            <p:txBody>
              <a:bodyPr lIns="0" tIns="0" rIns="0" bIns="0" anchor="ctr"/>
              <a:lstStyle/>
              <a:p>
                <a:pPr algn="ctr">
                  <a:lnSpc>
                    <a:spcPct val="100000"/>
                  </a:lnSpc>
                  <a:spcBef>
                    <a:spcPct val="0"/>
                  </a:spcBef>
                  <a:spcAft>
                    <a:spcPct val="0"/>
                  </a:spcAft>
                  <a:defRPr/>
                </a:pPr>
                <a:endParaRPr lang="en-GB" sz="1800" b="0">
                  <a:solidFill>
                    <a:srgbClr val="FFFFFF"/>
                  </a:solidFill>
                  <a:latin typeface="Verdana" pitchFamily="34" charset="0"/>
                  <a:ea typeface="MS PGothic" pitchFamily="34" charset="-128"/>
                  <a:cs typeface="Times New Roman" charset="0"/>
                </a:endParaRPr>
              </a:p>
            </p:txBody>
          </p:sp>
          <p:sp>
            <p:nvSpPr>
              <p:cNvPr id="28743" name="AutoShape 71"/>
              <p:cNvSpPr>
                <a:spLocks/>
              </p:cNvSpPr>
              <p:nvPr/>
            </p:nvSpPr>
            <p:spPr bwMode="auto">
              <a:xfrm>
                <a:off x="4582959" y="296845"/>
                <a:ext cx="2179565" cy="707985"/>
              </a:xfrm>
              <a:prstGeom prst="chevron">
                <a:avLst>
                  <a:gd name="adj" fmla="val 50000"/>
                </a:avLst>
              </a:prstGeom>
              <a:solidFill>
                <a:srgbClr val="EF792F"/>
              </a:solidFill>
              <a:ln w="38100" cap="flat" cmpd="sng">
                <a:solidFill>
                  <a:srgbClr val="FFFFFF"/>
                </a:solidFill>
                <a:prstDash val="solid"/>
                <a:round/>
                <a:headEnd/>
                <a:tailEnd/>
              </a:ln>
              <a:effectLst>
                <a:outerShdw blurRad="38100" dist="20000" dir="5400000" algn="ctr" rotWithShape="0">
                  <a:srgbClr val="000000">
                    <a:alpha val="37999"/>
                  </a:srgbClr>
                </a:outerShdw>
              </a:effectLst>
            </p:spPr>
            <p:txBody>
              <a:bodyPr lIns="0" tIns="0" rIns="0" bIns="0" anchor="ctr"/>
              <a:lstStyle/>
              <a:p>
                <a:pPr algn="ctr">
                  <a:lnSpc>
                    <a:spcPct val="100000"/>
                  </a:lnSpc>
                  <a:spcBef>
                    <a:spcPct val="0"/>
                  </a:spcBef>
                  <a:spcAft>
                    <a:spcPct val="0"/>
                  </a:spcAft>
                  <a:defRPr/>
                </a:pPr>
                <a:endParaRPr lang="en-GB" sz="1800" b="0">
                  <a:solidFill>
                    <a:srgbClr val="FFFFFF"/>
                  </a:solidFill>
                  <a:latin typeface="Verdana" pitchFamily="34" charset="0"/>
                  <a:ea typeface="MS PGothic" pitchFamily="34" charset="-128"/>
                  <a:cs typeface="Times New Roman" charset="0"/>
                </a:endParaRPr>
              </a:p>
            </p:txBody>
          </p:sp>
          <p:pic>
            <p:nvPicPr>
              <p:cNvPr id="28744" name="Picture 72" descr="registry.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79453" y="26985"/>
                <a:ext cx="634979" cy="766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8745" name="Picture 73" descr="registry.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08166" y="26985"/>
                <a:ext cx="634979" cy="766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8746" name="Picture 74" descr="registry.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84491" y="26985"/>
                <a:ext cx="634979" cy="766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8747" name="Picture 75" descr="registry.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40217" y="-1"/>
                <a:ext cx="634979" cy="766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sp>
        <p:nvSpPr>
          <p:cNvPr id="79" name="Contenidor de número de diapositiva 3"/>
          <p:cNvSpPr txBox="1">
            <a:spLocks/>
          </p:cNvSpPr>
          <p:nvPr/>
        </p:nvSpPr>
        <p:spPr>
          <a:xfrm>
            <a:off x="8788494" y="188"/>
            <a:ext cx="360363" cy="360363"/>
          </a:xfrm>
          <a:prstGeom prst="rect">
            <a:avLst/>
          </a:prstGeom>
        </p:spPr>
        <p:txBody>
          <a:bodyPr/>
          <a:lstStyle/>
          <a:p>
            <a:pPr marL="0" marR="0" lvl="0" indent="0" algn="just" defTabSz="914400" rtl="0" eaLnBrk="1" fontAlgn="base" latinLnBrk="0" hangingPunct="1">
              <a:lnSpc>
                <a:spcPct val="160000"/>
              </a:lnSpc>
              <a:spcBef>
                <a:spcPct val="20000"/>
              </a:spcBef>
              <a:spcAft>
                <a:spcPct val="50000"/>
              </a:spcAft>
              <a:buClrTx/>
              <a:buSzTx/>
              <a:buFontTx/>
              <a:buNone/>
              <a:tabLst/>
              <a:defRPr/>
            </a:pPr>
            <a:fld id="{22374453-05AF-4D7E-B7ED-DD1143F7E51B}" type="slidenum">
              <a:rPr kumimoji="0" lang="es-ES" sz="1200" b="1" i="0" u="none" strike="noStrike" kern="1200" cap="none" spc="0" normalizeH="0" baseline="0" noProof="0" smtClean="0">
                <a:ln>
                  <a:noFill/>
                </a:ln>
                <a:solidFill>
                  <a:schemeClr val="tx1"/>
                </a:solidFill>
                <a:effectLst/>
                <a:uLnTx/>
                <a:uFillTx/>
                <a:latin typeface="Arial" charset="0"/>
                <a:ea typeface="+mn-ea"/>
                <a:cs typeface="+mn-cs"/>
              </a:rPr>
              <a:pPr marL="0" marR="0" lvl="0" indent="0" algn="just" defTabSz="914400" rtl="0" eaLnBrk="1" fontAlgn="base" latinLnBrk="0" hangingPunct="1">
                <a:lnSpc>
                  <a:spcPct val="160000"/>
                </a:lnSpc>
                <a:spcBef>
                  <a:spcPct val="20000"/>
                </a:spcBef>
                <a:spcAft>
                  <a:spcPct val="50000"/>
                </a:spcAft>
                <a:buClrTx/>
                <a:buSzTx/>
                <a:buFontTx/>
                <a:buNone/>
                <a:tabLst/>
                <a:defRPr/>
              </a:pPr>
              <a:t>45</a:t>
            </a:fld>
            <a:endParaRPr kumimoji="0" lang="es-ES" sz="1200" b="1" i="0" u="none" strike="noStrike" kern="1200" cap="none" spc="0" normalizeH="0" baseline="0" noProof="0">
              <a:ln>
                <a:noFill/>
              </a:ln>
              <a:solidFill>
                <a:schemeClr val="tx1"/>
              </a:solidFill>
              <a:effectLst/>
              <a:uLnTx/>
              <a:uFillTx/>
              <a:latin typeface="Arial" charset="0"/>
              <a:ea typeface="+mn-ea"/>
              <a:cs typeface="+mn-cs"/>
            </a:endParaRPr>
          </a:p>
        </p:txBody>
      </p:sp>
      <p:sp>
        <p:nvSpPr>
          <p:cNvPr id="31" name="Rectángulo 30"/>
          <p:cNvSpPr/>
          <p:nvPr/>
        </p:nvSpPr>
        <p:spPr>
          <a:xfrm>
            <a:off x="-36580" y="906288"/>
            <a:ext cx="9120494" cy="830997"/>
          </a:xfrm>
          <a:prstGeom prst="rect">
            <a:avLst/>
          </a:prstGeom>
        </p:spPr>
        <p:txBody>
          <a:bodyPr wrap="square">
            <a:spAutoFit/>
          </a:bodyPr>
          <a:lstStyle/>
          <a:p>
            <a:pPr>
              <a:lnSpc>
                <a:spcPct val="150000"/>
              </a:lnSpc>
            </a:pPr>
            <a:r>
              <a:rPr lang="en-US" sz="1600" dirty="0" err="1"/>
              <a:t>SCIence</a:t>
            </a:r>
            <a:r>
              <a:rPr lang="en-US" sz="1600" dirty="0"/>
              <a:t> Data Infrastructure for Preservation with focus on Earth Science (SCIDIP-ES)</a:t>
            </a:r>
            <a:br>
              <a:rPr lang="en-US" sz="1600" dirty="0"/>
            </a:br>
            <a:r>
              <a:rPr lang="en-US" sz="1600" dirty="0">
                <a:hlinkClick r:id="rId13"/>
              </a:rPr>
              <a:t>http://</a:t>
            </a:r>
            <a:r>
              <a:rPr lang="en-US" sz="1600" dirty="0" smtClean="0">
                <a:hlinkClick r:id="rId13"/>
              </a:rPr>
              <a:t>www.scidip-es.eu</a:t>
            </a:r>
            <a:r>
              <a:rPr lang="en-US" sz="1600" dirty="0" smtClean="0"/>
              <a:t> </a:t>
            </a:r>
            <a:endParaRPr lang="en-US" sz="1800" dirty="0"/>
          </a:p>
        </p:txBody>
      </p:sp>
      <p:sp>
        <p:nvSpPr>
          <p:cNvPr id="28672" name="Rectángulo 28671"/>
          <p:cNvSpPr/>
          <p:nvPr/>
        </p:nvSpPr>
        <p:spPr>
          <a:xfrm>
            <a:off x="3744965" y="6522121"/>
            <a:ext cx="5301146" cy="391710"/>
          </a:xfrm>
          <a:prstGeom prst="rect">
            <a:avLst/>
          </a:prstGeom>
        </p:spPr>
        <p:txBody>
          <a:bodyPr wrap="square">
            <a:spAutoFit/>
          </a:bodyPr>
          <a:lstStyle/>
          <a:p>
            <a:pPr lvl="1" algn="l"/>
            <a:r>
              <a:rPr lang="es-ES" sz="1400" dirty="0" smtClean="0"/>
              <a:t>605 personas/mes; 6.6 </a:t>
            </a:r>
            <a:r>
              <a:rPr lang="es-ES" sz="1400" dirty="0"/>
              <a:t>M</a:t>
            </a:r>
            <a:r>
              <a:rPr lang="es-ES" sz="1400" dirty="0" smtClean="0"/>
              <a:t>€; 09/2011 </a:t>
            </a:r>
            <a:r>
              <a:rPr lang="es-ES" sz="1400" dirty="0"/>
              <a:t>– 09/2014</a:t>
            </a:r>
          </a:p>
        </p:txBody>
      </p:sp>
    </p:spTree>
    <p:extLst>
      <p:ext uri="{BB962C8B-B14F-4D97-AF65-F5344CB8AC3E}">
        <p14:creationId xmlns:p14="http://schemas.microsoft.com/office/powerpoint/2010/main" val="2243941177"/>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14374" y="2000250"/>
            <a:ext cx="8201026" cy="4140200"/>
          </a:xfrm>
        </p:spPr>
        <p:txBody>
          <a:bodyPr>
            <a:normAutofit/>
          </a:bodyPr>
          <a:lstStyle/>
          <a:p>
            <a:r>
              <a:rPr lang="es-ES" dirty="0" smtClean="0"/>
              <a:t>Responsabilidades institucionales compartidas entre el mundo “geo” y los Archivos</a:t>
            </a:r>
          </a:p>
          <a:p>
            <a:r>
              <a:rPr lang="es-ES" dirty="0" smtClean="0"/>
              <a:t>La sostenibilidad es básica y no se ha de dejar al albur de la financiación institucional</a:t>
            </a:r>
          </a:p>
          <a:p>
            <a:r>
              <a:rPr lang="es-ES" dirty="0" smtClean="0"/>
              <a:t>Los CPD suelen aplicar buenas prácticas de preservación a nivel físico</a:t>
            </a:r>
          </a:p>
          <a:p>
            <a:r>
              <a:rPr lang="es-ES" dirty="0" smtClean="0"/>
              <a:t>Además de prestar atención a los cambios tecnológicos, hace falta atender a los cambios en la comunidad designada</a:t>
            </a:r>
            <a:endParaRPr lang="es-ES" i="1" dirty="0" smtClean="0"/>
          </a:p>
          <a:p>
            <a:r>
              <a:rPr lang="es-ES" dirty="0" smtClean="0"/>
              <a:t>Estándar ISO para preservación de datos geo en fase de trabajo</a:t>
            </a:r>
          </a:p>
          <a:p>
            <a:r>
              <a:rPr lang="es-ES" dirty="0" smtClean="0"/>
              <a:t>Extensiones a la ISO 19115-1 presentado formalmente a OGC</a:t>
            </a:r>
          </a:p>
        </p:txBody>
      </p:sp>
      <p:sp>
        <p:nvSpPr>
          <p:cNvPr id="4" name="Marcador de número de diapositiva 3"/>
          <p:cNvSpPr>
            <a:spLocks noGrp="1"/>
          </p:cNvSpPr>
          <p:nvPr>
            <p:ph type="sldNum" sz="quarter" idx="10"/>
          </p:nvPr>
        </p:nvSpPr>
        <p:spPr/>
        <p:txBody>
          <a:bodyPr/>
          <a:lstStyle/>
          <a:p>
            <a:fld id="{22374453-05AF-4D7E-B7ED-DD1143F7E51B}" type="slidenum">
              <a:rPr lang="es-ES" smtClean="0"/>
              <a:pPr/>
              <a:t>46</a:t>
            </a:fld>
            <a:endParaRPr lang="es-ES"/>
          </a:p>
        </p:txBody>
      </p:sp>
      <p:sp>
        <p:nvSpPr>
          <p:cNvPr id="5" name="Marcador de pie de página 4"/>
          <p:cNvSpPr>
            <a:spLocks noGrp="1"/>
          </p:cNvSpPr>
          <p:nvPr>
            <p:ph type="ftr" sz="quarter" idx="11"/>
          </p:nvPr>
        </p:nvSpPr>
        <p:spPr/>
        <p:txBody>
          <a:bodyPr/>
          <a:lstStyle/>
          <a:p>
            <a:r>
              <a:rPr lang="es-ES" smtClean="0"/>
              <a:t>J.L.Colomer			IPGH – Junio 2015		</a:t>
            </a:r>
            <a:endParaRPr lang="es-ES" dirty="0"/>
          </a:p>
        </p:txBody>
      </p:sp>
      <p:sp>
        <p:nvSpPr>
          <p:cNvPr id="2" name="Título 1"/>
          <p:cNvSpPr>
            <a:spLocks noGrp="1"/>
          </p:cNvSpPr>
          <p:nvPr>
            <p:ph type="title"/>
          </p:nvPr>
        </p:nvSpPr>
        <p:spPr/>
        <p:txBody>
          <a:bodyPr/>
          <a:lstStyle/>
          <a:p>
            <a:r>
              <a:rPr lang="ca-ES" smtClean="0"/>
              <a:t>Resumen </a:t>
            </a:r>
            <a:endParaRPr lang="en-US" dirty="0"/>
          </a:p>
        </p:txBody>
      </p:sp>
    </p:spTree>
    <p:extLst>
      <p:ext uri="{BB962C8B-B14F-4D97-AF65-F5344CB8AC3E}">
        <p14:creationId xmlns:p14="http://schemas.microsoft.com/office/powerpoint/2010/main" val="7463060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endParaRPr lang="ca-ES" dirty="0" smtClean="0"/>
          </a:p>
          <a:p>
            <a:endParaRPr lang="ca-ES" dirty="0"/>
          </a:p>
          <a:p>
            <a:endParaRPr lang="ca-ES" dirty="0" smtClean="0"/>
          </a:p>
          <a:p>
            <a:pPr marL="0" indent="0">
              <a:buNone/>
            </a:pPr>
            <a:r>
              <a:rPr lang="ca-ES" sz="3600" dirty="0" err="1" smtClean="0"/>
              <a:t>Muchas</a:t>
            </a:r>
            <a:r>
              <a:rPr lang="ca-ES" sz="3600" dirty="0" smtClean="0"/>
              <a:t> </a:t>
            </a:r>
            <a:r>
              <a:rPr lang="ca-ES" sz="3600" dirty="0" err="1" smtClean="0"/>
              <a:t>gracias</a:t>
            </a:r>
            <a:r>
              <a:rPr lang="ca-ES" sz="3600" dirty="0" smtClean="0"/>
              <a:t>!!</a:t>
            </a:r>
            <a:endParaRPr lang="en-US" sz="3600" dirty="0"/>
          </a:p>
        </p:txBody>
      </p:sp>
      <p:sp>
        <p:nvSpPr>
          <p:cNvPr id="3" name="Marcador de número de diapositiva 2"/>
          <p:cNvSpPr>
            <a:spLocks noGrp="1"/>
          </p:cNvSpPr>
          <p:nvPr>
            <p:ph type="sldNum" sz="quarter" idx="10"/>
          </p:nvPr>
        </p:nvSpPr>
        <p:spPr/>
        <p:txBody>
          <a:bodyPr/>
          <a:lstStyle/>
          <a:p>
            <a:pPr>
              <a:defRPr/>
            </a:pPr>
            <a:fld id="{22374453-05AF-4D7E-B7ED-DD1143F7E51B}" type="slidenum">
              <a:rPr lang="es-ES" smtClean="0"/>
              <a:pPr>
                <a:defRPr/>
              </a:pPr>
              <a:t>47</a:t>
            </a:fld>
            <a:endParaRPr lang="es-ES"/>
          </a:p>
        </p:txBody>
      </p:sp>
      <p:sp>
        <p:nvSpPr>
          <p:cNvPr id="4" name="Marcador de pie de página 3"/>
          <p:cNvSpPr>
            <a:spLocks noGrp="1"/>
          </p:cNvSpPr>
          <p:nvPr>
            <p:ph type="ftr" sz="quarter" idx="11"/>
          </p:nvPr>
        </p:nvSpPr>
        <p:spPr/>
        <p:txBody>
          <a:bodyPr/>
          <a:lstStyle/>
          <a:p>
            <a:r>
              <a:rPr lang="es-ES" dirty="0" err="1" smtClean="0"/>
              <a:t>J.L.Colomer</a:t>
            </a:r>
            <a:r>
              <a:rPr lang="es-ES" dirty="0" smtClean="0"/>
              <a:t>			IPGH – Junio 2015</a:t>
            </a:r>
            <a:endParaRPr lang="es-ES" dirty="0"/>
          </a:p>
        </p:txBody>
      </p:sp>
      <p:sp>
        <p:nvSpPr>
          <p:cNvPr id="5" name="Título 4"/>
          <p:cNvSpPr>
            <a:spLocks noGrp="1"/>
          </p:cNvSpPr>
          <p:nvPr>
            <p:ph type="title"/>
          </p:nvPr>
        </p:nvSpPr>
        <p:spPr/>
        <p:txBody>
          <a:bodyPr/>
          <a:lstStyle/>
          <a:p>
            <a:r>
              <a:rPr lang="ca-ES" dirty="0" smtClean="0"/>
              <a:t>Final</a:t>
            </a:r>
            <a:endParaRPr lang="en-US" dirty="0"/>
          </a:p>
        </p:txBody>
      </p:sp>
    </p:spTree>
    <p:extLst>
      <p:ext uri="{BB962C8B-B14F-4D97-AF65-F5344CB8AC3E}">
        <p14:creationId xmlns:p14="http://schemas.microsoft.com/office/powerpoint/2010/main" val="2026661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46C0996-F7F1-4DB7-85E2-8BD32E26940D}" type="slidenum">
              <a:rPr lang="es-ES" smtClean="0"/>
              <a:pPr/>
              <a:t>5</a:t>
            </a:fld>
            <a:endParaRPr lang="es-ES" dirty="0"/>
          </a:p>
        </p:txBody>
      </p:sp>
      <p:sp>
        <p:nvSpPr>
          <p:cNvPr id="5" name="Footer Placeholder 4"/>
          <p:cNvSpPr>
            <a:spLocks noGrp="1"/>
          </p:cNvSpPr>
          <p:nvPr>
            <p:ph type="ftr" sz="quarter" idx="11"/>
          </p:nvPr>
        </p:nvSpPr>
        <p:spPr/>
        <p:txBody>
          <a:bodyPr/>
          <a:lstStyle/>
          <a:p>
            <a:r>
              <a:rPr lang="en-US" dirty="0" smtClean="0"/>
              <a:t>JL Colomer			IPGH </a:t>
            </a:r>
            <a:r>
              <a:rPr lang="en-US" dirty="0" err="1" smtClean="0"/>
              <a:t>Junio</a:t>
            </a:r>
            <a:r>
              <a:rPr lang="en-US" dirty="0" smtClean="0"/>
              <a:t> 2015</a:t>
            </a:r>
            <a:endParaRPr lang="es-ES" dirty="0"/>
          </a:p>
        </p:txBody>
      </p:sp>
      <p:sp>
        <p:nvSpPr>
          <p:cNvPr id="2" name="Title 1"/>
          <p:cNvSpPr>
            <a:spLocks noGrp="1"/>
          </p:cNvSpPr>
          <p:nvPr>
            <p:ph type="title" idx="4294967295"/>
          </p:nvPr>
        </p:nvSpPr>
        <p:spPr>
          <a:xfrm>
            <a:off x="0" y="358775"/>
            <a:ext cx="4175125" cy="1258888"/>
          </a:xfrm>
        </p:spPr>
        <p:txBody>
          <a:bodyPr/>
          <a:lstStyle/>
          <a:p>
            <a:r>
              <a:rPr lang="es-ES" dirty="0" smtClean="0"/>
              <a:t>La </a:t>
            </a:r>
            <a:r>
              <a:rPr lang="es-ES" dirty="0"/>
              <a:t>fragilidad de la información digital</a:t>
            </a:r>
            <a:endParaRPr lang="en-GB" noProof="0" dirty="0"/>
          </a:p>
        </p:txBody>
      </p:sp>
      <p:sp>
        <p:nvSpPr>
          <p:cNvPr id="8" name="AutoShape 12" descr="Resultado de imagen de floppy disk driv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dirty="0">
              <a:solidFill>
                <a:srgbClr val="000000"/>
              </a:solidFill>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 y="2057400"/>
            <a:ext cx="8226425" cy="4349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ángulo 2"/>
          <p:cNvSpPr/>
          <p:nvPr/>
        </p:nvSpPr>
        <p:spPr>
          <a:xfrm>
            <a:off x="2069317" y="2590800"/>
            <a:ext cx="5016321" cy="2363724"/>
          </a:xfrm>
          <a:prstGeom prst="rect">
            <a:avLst/>
          </a:prstGeom>
        </p:spPr>
        <p:txBody>
          <a:bodyPr wrap="square">
            <a:spAutoFit/>
          </a:bodyPr>
          <a:lstStyle/>
          <a:p>
            <a:pPr>
              <a:lnSpc>
                <a:spcPct val="85000"/>
              </a:lnSpc>
            </a:pPr>
            <a:r>
              <a:rPr lang="es-ES" sz="1800" b="0" dirty="0"/>
              <a:t>La biblioteca de Alejandría ha escaneado muchos manuscritos, pero puede ser que la versión digital sea </a:t>
            </a:r>
            <a:r>
              <a:rPr lang="es-ES" sz="1800" dirty="0"/>
              <a:t>menos duradera que el original</a:t>
            </a:r>
          </a:p>
          <a:p>
            <a:pPr marL="0" indent="0">
              <a:lnSpc>
                <a:spcPct val="85000"/>
              </a:lnSpc>
              <a:buNone/>
            </a:pPr>
            <a:r>
              <a:rPr lang="es-ES" sz="1800" b="0" dirty="0" smtClean="0"/>
              <a:t>Es muy </a:t>
            </a:r>
            <a:r>
              <a:rPr lang="es-ES" sz="1800" b="0" dirty="0"/>
              <a:t>probable que dicha información </a:t>
            </a:r>
            <a:r>
              <a:rPr lang="es-ES" sz="1800" dirty="0"/>
              <a:t>se </a:t>
            </a:r>
            <a:r>
              <a:rPr lang="es-ES" sz="1800" dirty="0" smtClean="0"/>
              <a:t>pierda</a:t>
            </a:r>
            <a:r>
              <a:rPr lang="es-ES" sz="1800" b="0" dirty="0" smtClean="0"/>
              <a:t>, </a:t>
            </a:r>
            <a:r>
              <a:rPr lang="es-ES" sz="1800" b="0" dirty="0"/>
              <a:t>cuando los programas </a:t>
            </a:r>
            <a:r>
              <a:rPr lang="es-ES" sz="1800" b="0" dirty="0" smtClean="0"/>
              <a:t>que </a:t>
            </a:r>
            <a:r>
              <a:rPr lang="es-ES" sz="1800" b="0" dirty="0"/>
              <a:t>permiten leerla se hayan vuelto </a:t>
            </a:r>
            <a:r>
              <a:rPr lang="es-ES" sz="1800" b="0" dirty="0" smtClean="0"/>
              <a:t>obsoletos</a:t>
            </a:r>
          </a:p>
          <a:p>
            <a:pPr algn="r">
              <a:lnSpc>
                <a:spcPct val="85000"/>
              </a:lnSpc>
            </a:pPr>
            <a:r>
              <a:rPr lang="ca-ES" sz="1800" b="0" dirty="0" err="1" smtClean="0"/>
              <a:t>Vinton</a:t>
            </a:r>
            <a:r>
              <a:rPr lang="ca-ES" sz="1800" b="0" dirty="0" smtClean="0"/>
              <a:t> </a:t>
            </a:r>
            <a:r>
              <a:rPr lang="ca-ES" sz="1800" b="0" dirty="0" err="1"/>
              <a:t>Cerf</a:t>
            </a:r>
            <a:endParaRPr lang="en-US" sz="1800" b="0" dirty="0"/>
          </a:p>
        </p:txBody>
      </p:sp>
    </p:spTree>
    <p:extLst>
      <p:ext uri="{BB962C8B-B14F-4D97-AF65-F5344CB8AC3E}">
        <p14:creationId xmlns:p14="http://schemas.microsoft.com/office/powerpoint/2010/main" val="1442997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56" presetClass="path" presetSubtype="0" accel="50000" decel="50000" fill="hold" grpId="0" nodeType="withEffect">
                                  <p:stCondLst>
                                    <p:cond delay="0"/>
                                  </p:stCondLst>
                                  <p:childTnLst>
                                    <p:animMotion origin="layout" path="M -8.33333E-7 0 L 0.22448 -0.32778 " pathEditMode="relative" rAng="0" ptsTypes="AA">
                                      <p:cBhvr>
                                        <p:cTn id="8" dur="2000" fill="hold"/>
                                        <p:tgtEl>
                                          <p:spTgt spid="3"/>
                                        </p:tgtEl>
                                        <p:attrNameLst>
                                          <p:attrName>ppt_x</p:attrName>
                                          <p:attrName>ppt_y</p:attrName>
                                        </p:attrNameLst>
                                      </p:cBhvr>
                                      <p:rCtr x="11215" y="-163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La fragilidad de la información digital</a:t>
            </a:r>
            <a:endParaRPr lang="en-US" dirty="0"/>
          </a:p>
        </p:txBody>
      </p:sp>
      <p:sp>
        <p:nvSpPr>
          <p:cNvPr id="4" name="Slide Number Placeholder 3"/>
          <p:cNvSpPr>
            <a:spLocks noGrp="1"/>
          </p:cNvSpPr>
          <p:nvPr>
            <p:ph type="sldNum" sz="quarter" idx="10"/>
          </p:nvPr>
        </p:nvSpPr>
        <p:spPr/>
        <p:txBody>
          <a:bodyPr/>
          <a:lstStyle/>
          <a:p>
            <a:fld id="{446C0996-F7F1-4DB7-85E2-8BD32E26940D}" type="slidenum">
              <a:rPr lang="es-ES" smtClean="0"/>
              <a:pPr/>
              <a:t>6</a:t>
            </a:fld>
            <a:endParaRPr lang="es-ES" dirty="0"/>
          </a:p>
        </p:txBody>
      </p:sp>
      <p:sp>
        <p:nvSpPr>
          <p:cNvPr id="5" name="Footer Placeholder 4"/>
          <p:cNvSpPr>
            <a:spLocks noGrp="1"/>
          </p:cNvSpPr>
          <p:nvPr>
            <p:ph type="ftr" sz="quarter" idx="11"/>
          </p:nvPr>
        </p:nvSpPr>
        <p:spPr/>
        <p:txBody>
          <a:bodyPr/>
          <a:lstStyle/>
          <a:p>
            <a:r>
              <a:rPr lang="en-US" dirty="0" smtClean="0"/>
              <a:t>INSPIRE - Geospatial World Forum                  Lisbon, 25th - 29th  May 2015</a:t>
            </a:r>
            <a:endParaRPr lang="es-ES" dirty="0"/>
          </a:p>
        </p:txBody>
      </p:sp>
      <p:sp>
        <p:nvSpPr>
          <p:cNvPr id="8" name="AutoShape 12" descr="Resultado de imagen de floppy disk drive"/>
          <p:cNvSpPr>
            <a:spLocks noChangeAspect="1" noChangeArrowheads="1"/>
          </p:cNvSpPr>
          <p:nvPr/>
        </p:nvSpPr>
        <p:spPr bwMode="auto">
          <a:xfrm>
            <a:off x="155575" y="748905"/>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dirty="0"/>
          </a:p>
        </p:txBody>
      </p:sp>
      <p:grpSp>
        <p:nvGrpSpPr>
          <p:cNvPr id="42" name="Grupo 41"/>
          <p:cNvGrpSpPr/>
          <p:nvPr/>
        </p:nvGrpSpPr>
        <p:grpSpPr>
          <a:xfrm>
            <a:off x="3323800" y="3434947"/>
            <a:ext cx="5801032" cy="2950288"/>
            <a:chOff x="3323800" y="3434947"/>
            <a:chExt cx="5801032" cy="2950288"/>
          </a:xfrm>
        </p:grpSpPr>
        <p:pic>
          <p:nvPicPr>
            <p:cNvPr id="1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4932" t="42667" r="64398" b="25961"/>
            <a:stretch/>
          </p:blipFill>
          <p:spPr bwMode="auto">
            <a:xfrm>
              <a:off x="3323800" y="3434947"/>
              <a:ext cx="4842738" cy="2950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descr="http://blog.cocoia.com/wp-content/uploads/2010/01/Office-Icons.png"/>
            <p:cNvPicPr>
              <a:picLocks noChangeAspect="1" noChangeArrowheads="1"/>
            </p:cNvPicPr>
            <p:nvPr/>
          </p:nvPicPr>
          <p:blipFill rotWithShape="1">
            <a:blip r:embed="rId4">
              <a:clrChange>
                <a:clrFrom>
                  <a:srgbClr val="F6FCFC"/>
                </a:clrFrom>
                <a:clrTo>
                  <a:srgbClr val="F6FCFC">
                    <a:alpha val="0"/>
                  </a:srgbClr>
                </a:clrTo>
              </a:clrChange>
              <a:extLst>
                <a:ext uri="{28A0092B-C50C-407E-A947-70E740481C1C}">
                  <a14:useLocalDpi xmlns:a14="http://schemas.microsoft.com/office/drawing/2010/main" val="0"/>
                </a:ext>
              </a:extLst>
            </a:blip>
            <a:srcRect l="57972" t="7762" r="33361" b="83115"/>
            <a:stretch/>
          </p:blipFill>
          <p:spPr bwMode="auto">
            <a:xfrm>
              <a:off x="8248775" y="3643613"/>
              <a:ext cx="754150" cy="73382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republicadelbranding.files.wordpress.com/2012/09/microsoft_new_office_icons.gif"/>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0225" t="27120" r="63763" b="50623"/>
            <a:stretch/>
          </p:blipFill>
          <p:spPr bwMode="auto">
            <a:xfrm>
              <a:off x="8320474" y="5091932"/>
              <a:ext cx="804358" cy="774018"/>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14" descr="http://oldcomputers.net/pics/floppy-drives.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876" y="1721065"/>
            <a:ext cx="2162907" cy="163812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200" y="3991236"/>
            <a:ext cx="1930050" cy="1814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7" name="Group 24"/>
          <p:cNvGrpSpPr/>
          <p:nvPr/>
        </p:nvGrpSpPr>
        <p:grpSpPr>
          <a:xfrm>
            <a:off x="4347872" y="462666"/>
            <a:ext cx="3600198" cy="2767113"/>
            <a:chOff x="6172200" y="1523602"/>
            <a:chExt cx="2164343" cy="1571823"/>
          </a:xfrm>
        </p:grpSpPr>
        <p:pic>
          <p:nvPicPr>
            <p:cNvPr id="38" name="Picture 2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72200" y="1523602"/>
              <a:ext cx="2164343" cy="1571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Oval 26"/>
            <p:cNvSpPr/>
            <p:nvPr/>
          </p:nvSpPr>
          <p:spPr bwMode="auto">
            <a:xfrm>
              <a:off x="6757200" y="2005200"/>
              <a:ext cx="972000" cy="972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00000"/>
                </a:lnSpc>
                <a:spcAft>
                  <a:spcPts val="0"/>
                </a:spcAft>
              </a:pPr>
              <a:endParaRPr lang="en-GB" sz="200" dirty="0"/>
            </a:p>
            <a:p>
              <a:pPr algn="ctr">
                <a:lnSpc>
                  <a:spcPct val="100000"/>
                </a:lnSpc>
                <a:spcAft>
                  <a:spcPts val="0"/>
                </a:spcAft>
              </a:pPr>
              <a:r>
                <a:rPr lang="en-GB" dirty="0"/>
                <a:t>50 </a:t>
              </a:r>
              <a:r>
                <a:rPr lang="en-GB" dirty="0" err="1" smtClean="0"/>
                <a:t>años</a:t>
              </a:r>
              <a:endParaRPr lang="en-GB" dirty="0"/>
            </a:p>
          </p:txBody>
        </p:sp>
      </p:grpSp>
      <p:sp>
        <p:nvSpPr>
          <p:cNvPr id="40" name="Rectangle 27"/>
          <p:cNvSpPr/>
          <p:nvPr/>
        </p:nvSpPr>
        <p:spPr>
          <a:xfrm>
            <a:off x="838200" y="3499673"/>
            <a:ext cx="2074222" cy="437043"/>
          </a:xfrm>
          <a:prstGeom prst="rect">
            <a:avLst/>
          </a:prstGeom>
        </p:spPr>
        <p:txBody>
          <a:bodyPr wrap="none">
            <a:spAutoFit/>
          </a:bodyPr>
          <a:lstStyle/>
          <a:p>
            <a:pPr marL="357187" lvl="1"/>
            <a:r>
              <a:rPr lang="en-GB" sz="1400" b="0" dirty="0" smtClean="0">
                <a:solidFill>
                  <a:srgbClr val="FF0000"/>
                </a:solidFill>
              </a:rPr>
              <a:t>Vida media: </a:t>
            </a:r>
            <a:r>
              <a:rPr lang="en-GB" sz="1400" b="0" dirty="0">
                <a:solidFill>
                  <a:srgbClr val="FF0000"/>
                </a:solidFill>
              </a:rPr>
              <a:t>5 </a:t>
            </a:r>
            <a:r>
              <a:rPr lang="en-GB" sz="1400" b="0" dirty="0" err="1" smtClean="0">
                <a:solidFill>
                  <a:srgbClr val="FF0000"/>
                </a:solidFill>
              </a:rPr>
              <a:t>años</a:t>
            </a:r>
            <a:endParaRPr lang="en-GB" sz="1400" b="0" dirty="0">
              <a:solidFill>
                <a:srgbClr val="FF0000"/>
              </a:solidFill>
            </a:endParaRPr>
          </a:p>
        </p:txBody>
      </p:sp>
    </p:spTree>
    <p:extLst>
      <p:ext uri="{BB962C8B-B14F-4D97-AF65-F5344CB8AC3E}">
        <p14:creationId xmlns:p14="http://schemas.microsoft.com/office/powerpoint/2010/main" val="2724958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a:xfrm>
            <a:off x="457200" y="1340769"/>
            <a:ext cx="8686800" cy="4785395"/>
          </a:xfrm>
        </p:spPr>
        <p:txBody>
          <a:bodyPr>
            <a:normAutofit/>
          </a:bodyPr>
          <a:lstStyle/>
          <a:p>
            <a:pPr marL="0" indent="0">
              <a:buNone/>
            </a:pPr>
            <a:endParaRPr lang="es-ES" dirty="0" smtClean="0"/>
          </a:p>
          <a:p>
            <a:pPr marL="0" indent="0">
              <a:buNone/>
            </a:pPr>
            <a:endParaRPr lang="es-ES" sz="1200" dirty="0" smtClean="0"/>
          </a:p>
          <a:p>
            <a:pPr marL="266700" indent="-266700"/>
            <a:r>
              <a:rPr lang="es-ES" dirty="0" smtClean="0">
                <a:solidFill>
                  <a:schemeClr val="accent1"/>
                </a:solidFill>
              </a:rPr>
              <a:t>Obligación legal</a:t>
            </a:r>
          </a:p>
          <a:p>
            <a:pPr marL="266700" indent="-266700"/>
            <a:r>
              <a:rPr lang="es-ES" dirty="0" smtClean="0">
                <a:solidFill>
                  <a:schemeClr val="accent1"/>
                </a:solidFill>
              </a:rPr>
              <a:t>Motivación institucional (misión)</a:t>
            </a:r>
          </a:p>
          <a:p>
            <a:pPr marL="266700" indent="-266700"/>
            <a:r>
              <a:rPr lang="es-ES" dirty="0" smtClean="0">
                <a:solidFill>
                  <a:schemeClr val="accent1"/>
                </a:solidFill>
              </a:rPr>
              <a:t>Motivación económica</a:t>
            </a:r>
          </a:p>
          <a:p>
            <a:pPr marL="266700" indent="-266700"/>
            <a:r>
              <a:rPr lang="es-ES" dirty="0" smtClean="0">
                <a:solidFill>
                  <a:schemeClr val="accent1"/>
                </a:solidFill>
              </a:rPr>
              <a:t>Motivación administrativa</a:t>
            </a:r>
          </a:p>
          <a:p>
            <a:pPr marL="266700" indent="-266700"/>
            <a:r>
              <a:rPr lang="es-ES" b="1" dirty="0" smtClean="0">
                <a:solidFill>
                  <a:schemeClr val="accent1"/>
                </a:solidFill>
              </a:rPr>
              <a:t>Motivación científica - nuevos análisis de datos</a:t>
            </a:r>
          </a:p>
          <a:p>
            <a:pPr marL="266700" indent="-266700"/>
            <a:r>
              <a:rPr lang="es-ES" dirty="0" smtClean="0">
                <a:solidFill>
                  <a:schemeClr val="accent1"/>
                </a:solidFill>
              </a:rPr>
              <a:t>La fragilidad de la información digital</a:t>
            </a:r>
            <a:endParaRPr lang="es-ES" dirty="0">
              <a:solidFill>
                <a:schemeClr val="accent1"/>
              </a:solidFill>
            </a:endParaRPr>
          </a:p>
        </p:txBody>
      </p:sp>
      <p:sp>
        <p:nvSpPr>
          <p:cNvPr id="4" name="1 Título"/>
          <p:cNvSpPr txBox="1">
            <a:spLocks/>
          </p:cNvSpPr>
          <p:nvPr/>
        </p:nvSpPr>
        <p:spPr>
          <a:xfrm>
            <a:off x="0" y="0"/>
            <a:ext cx="9144000" cy="1143000"/>
          </a:xfrm>
          <a:prstGeom prst="rect">
            <a:avLst/>
          </a:prstGeom>
          <a:solidFill>
            <a:schemeClr val="tx1"/>
          </a:solidFill>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algn="ctr" fontAlgn="auto">
              <a:lnSpc>
                <a:spcPct val="100000"/>
              </a:lnSpc>
              <a:spcBef>
                <a:spcPct val="0"/>
              </a:spcBef>
              <a:spcAft>
                <a:spcPts val="0"/>
              </a:spcAft>
            </a:pPr>
            <a:r>
              <a:rPr lang="es-ES" sz="4000" b="0" dirty="0" smtClean="0">
                <a:solidFill>
                  <a:prstClr val="white"/>
                </a:solidFill>
                <a:latin typeface="Calibri"/>
              </a:rPr>
              <a:t>¿Por qué preservar?</a:t>
            </a:r>
          </a:p>
          <a:p>
            <a:pPr marL="0" lvl="1" algn="ctr" fontAlgn="auto">
              <a:lnSpc>
                <a:spcPct val="100000"/>
              </a:lnSpc>
              <a:spcBef>
                <a:spcPct val="0"/>
              </a:spcBef>
              <a:spcAft>
                <a:spcPts val="0"/>
              </a:spcAft>
            </a:pPr>
            <a:r>
              <a:rPr lang="es-ES" sz="2800" b="0" dirty="0" smtClean="0">
                <a:solidFill>
                  <a:prstClr val="white"/>
                </a:solidFill>
                <a:latin typeface="Calibri"/>
              </a:rPr>
              <a:t>La importancia de la motivación</a:t>
            </a:r>
            <a:endParaRPr lang="es-ES" sz="2800" b="0" dirty="0">
              <a:solidFill>
                <a:prstClr val="white"/>
              </a:solidFill>
              <a:latin typeface="Calibri"/>
            </a:endParaRPr>
          </a:p>
        </p:txBody>
      </p:sp>
      <p:pic>
        <p:nvPicPr>
          <p:cNvPr id="6" name="5 Imagen" descr="earth_negro.jpg"/>
          <p:cNvPicPr>
            <a:picLocks noChangeAspect="1"/>
          </p:cNvPicPr>
          <p:nvPr/>
        </p:nvPicPr>
        <p:blipFill>
          <a:blip r:embed="rId3" cstate="print"/>
          <a:stretch>
            <a:fillRect/>
          </a:stretch>
        </p:blipFill>
        <p:spPr>
          <a:xfrm>
            <a:off x="8123082" y="188640"/>
            <a:ext cx="1020919" cy="764704"/>
          </a:xfrm>
          <a:prstGeom prst="rect">
            <a:avLst/>
          </a:prstGeom>
        </p:spPr>
      </p:pic>
      <p:sp>
        <p:nvSpPr>
          <p:cNvPr id="9" name="3 Marcador de pie de página"/>
          <p:cNvSpPr>
            <a:spLocks noGrp="1"/>
          </p:cNvSpPr>
          <p:nvPr>
            <p:ph type="ftr" sz="quarter" idx="11"/>
          </p:nvPr>
        </p:nvSpPr>
        <p:spPr>
          <a:xfrm>
            <a:off x="1143000" y="6237313"/>
            <a:ext cx="6858000" cy="365125"/>
          </a:xfrm>
        </p:spPr>
        <p:txBody>
          <a:bodyPr/>
          <a:lstStyle/>
          <a:p>
            <a:r>
              <a:rPr lang="es-ES" dirty="0" smtClean="0">
                <a:solidFill>
                  <a:prstClr val="black">
                    <a:tint val="75000"/>
                  </a:prstClr>
                </a:solidFill>
              </a:rPr>
              <a:t>Pioneros en la preservación de datos geográficos </a:t>
            </a:r>
            <a:r>
              <a:rPr lang="en-US" dirty="0" smtClean="0">
                <a:solidFill>
                  <a:prstClr val="black">
                    <a:tint val="75000"/>
                  </a:prstClr>
                </a:solidFill>
              </a:rPr>
              <a:t>A. E. </a:t>
            </a:r>
            <a:r>
              <a:rPr lang="en-US" dirty="0" err="1" smtClean="0">
                <a:solidFill>
                  <a:prstClr val="black">
                    <a:tint val="75000"/>
                  </a:prstClr>
                </a:solidFill>
              </a:rPr>
              <a:t>Locher</a:t>
            </a:r>
            <a:r>
              <a:rPr lang="en-US" dirty="0" smtClean="0">
                <a:solidFill>
                  <a:prstClr val="black">
                    <a:tint val="75000"/>
                  </a:prstClr>
                </a:solidFill>
              </a:rPr>
              <a:t> - University of Barcelona</a:t>
            </a:r>
            <a:endParaRPr lang="es-ES" dirty="0">
              <a:solidFill>
                <a:prstClr val="black">
                  <a:tint val="75000"/>
                </a:prstClr>
              </a:solidFill>
            </a:endParaRPr>
          </a:p>
        </p:txBody>
      </p:sp>
    </p:spTree>
    <p:extLst>
      <p:ext uri="{BB962C8B-B14F-4D97-AF65-F5344CB8AC3E}">
        <p14:creationId xmlns:p14="http://schemas.microsoft.com/office/powerpoint/2010/main" val="470429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1"/>
          </p:nvPr>
        </p:nvSpPr>
        <p:spPr/>
        <p:txBody>
          <a:bodyPr/>
          <a:lstStyle/>
          <a:p>
            <a:fld id="{C1FA9AAE-254E-4CC8-8C88-D938FE2E3DAC}" type="slidenum">
              <a:rPr lang="es-ES" altLang="en-US" smtClean="0">
                <a:solidFill>
                  <a:srgbClr val="000000"/>
                </a:solidFill>
              </a:rPr>
              <a:pPr/>
              <a:t>8</a:t>
            </a:fld>
            <a:endParaRPr lang="es-ES" altLang="en-US">
              <a:solidFill>
                <a:srgbClr val="000000"/>
              </a:solidFill>
            </a:endParaRPr>
          </a:p>
        </p:txBody>
      </p:sp>
      <p:pic>
        <p:nvPicPr>
          <p:cNvPr id="4" name="Imagen 3"/>
          <p:cNvPicPr>
            <a:picLocks noChangeAspect="1"/>
          </p:cNvPicPr>
          <p:nvPr/>
        </p:nvPicPr>
        <p:blipFill rotWithShape="1">
          <a:blip r:embed="rId2" cstate="email">
            <a:extLst>
              <a:ext uri="{28A0092B-C50C-407E-A947-70E740481C1C}">
                <a14:useLocalDpi xmlns:a14="http://schemas.microsoft.com/office/drawing/2010/main"/>
              </a:ext>
            </a:extLst>
          </a:blip>
          <a:srcRect l="12518" r="18960" b="3348"/>
          <a:stretch/>
        </p:blipFill>
        <p:spPr>
          <a:xfrm>
            <a:off x="304800" y="188"/>
            <a:ext cx="8263076" cy="6553012"/>
          </a:xfrm>
          <a:prstGeom prst="rect">
            <a:avLst/>
          </a:prstGeom>
        </p:spPr>
      </p:pic>
    </p:spTree>
    <p:extLst>
      <p:ext uri="{BB962C8B-B14F-4D97-AF65-F5344CB8AC3E}">
        <p14:creationId xmlns:p14="http://schemas.microsoft.com/office/powerpoint/2010/main" val="3940899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email">
            <a:extLst>
              <a:ext uri="{28A0092B-C50C-407E-A947-70E740481C1C}">
                <a14:useLocalDpi xmlns:a14="http://schemas.microsoft.com/office/drawing/2010/main"/>
              </a:ext>
            </a:extLst>
          </a:blip>
          <a:srcRect b="17941"/>
          <a:stretch/>
        </p:blipFill>
        <p:spPr>
          <a:xfrm>
            <a:off x="11373" y="228600"/>
            <a:ext cx="9361227" cy="6328012"/>
          </a:xfrm>
          <a:prstGeom prst="rect">
            <a:avLst/>
          </a:prstGeom>
        </p:spPr>
      </p:pic>
    </p:spTree>
    <p:extLst>
      <p:ext uri="{BB962C8B-B14F-4D97-AF65-F5344CB8AC3E}">
        <p14:creationId xmlns:p14="http://schemas.microsoft.com/office/powerpoint/2010/main" val="3196576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5_presentacio_ppt2">
  <a:themeElements>
    <a:clrScheme name="presentacio_2009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presentacio_ppt2">
      <a:majorFont>
        <a:latin typeface="Helvetica"/>
        <a:ea typeface=""/>
        <a:cs typeface=""/>
      </a:majorFont>
      <a:minorFont>
        <a:latin typeface="Helvetica"/>
        <a:ea typeface=""/>
        <a:cs typeface=""/>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lgn="ctr">
          <a:noFill/>
          <a:miter lim="800000"/>
          <a:headEnd/>
          <a:tailEnd/>
        </a:ln>
        <a:effectLst/>
      </a:spPr>
      <a:bodyPr wrap="none" anchor="ctr"/>
      <a:lstStyle>
        <a:defPPr>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19100" marR="0" indent="-419100" algn="just" defTabSz="914400" rtl="0" eaLnBrk="1" fontAlgn="base" latinLnBrk="0" hangingPunct="1">
          <a:lnSpc>
            <a:spcPct val="160000"/>
          </a:lnSpc>
          <a:spcBef>
            <a:spcPct val="20000"/>
          </a:spcBef>
          <a:spcAft>
            <a:spcPct val="50000"/>
          </a:spcAft>
          <a:buClrTx/>
          <a:buSzTx/>
          <a:buFontTx/>
          <a:buNone/>
          <a:tabLst/>
          <a:defRPr kumimoji="0" lang="es-ES_tradnl" sz="1200" b="1" i="0" u="none" strike="noStrike" cap="none" normalizeH="0" baseline="0" smtClean="0">
            <a:ln>
              <a:noFill/>
            </a:ln>
            <a:solidFill>
              <a:schemeClr val="tx1"/>
            </a:solidFill>
            <a:effectLst/>
            <a:latin typeface="Arial" charset="0"/>
          </a:defRPr>
        </a:defPPr>
      </a:lstStyle>
    </a:lnDef>
  </a:objectDefaults>
  <a:extraClrSchemeLst>
    <a:extraClrScheme>
      <a:clrScheme name="presentacio_2009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o_2009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o_2009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o_2009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o_200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o_200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o_200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resentacio_2009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EOEP Science Review Powerpoint template">
  <a:themeElements>
    <a:clrScheme name="1_Default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2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Default Desig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2_Default Desig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Default Desig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2_Default Desig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EOEP Science Review Powerpoint template">
  <a:themeElements>
    <a:clrScheme name="1_Default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2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Default Desig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2_Default Desig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Default Desig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2_Default Desig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EOEP Science Review Powerpoint template">
  <a:themeElements>
    <a:clrScheme name="1_Default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2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Default Desig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2_Default Desig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Default Desig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2_Default Desig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EOEP Science Review Powerpoint template">
  <a:themeElements>
    <a:clrScheme name="1_Default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2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Default Desig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2_Default Desig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Default Desig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2_Default Desig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EOEP Science Review Powerpoint template">
  <a:themeElements>
    <a:clrScheme name="1_Default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2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Default Desig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2_Default Desig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Default Desig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2_Default Desig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EOEP Science Review Powerpoint template">
  <a:themeElements>
    <a:clrScheme name="1_Default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2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Default Desig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2_Default Desig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Default Desig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2_Default Desig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6_presentacio_ppt2">
  <a:themeElements>
    <a:clrScheme name="presentacio_2009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presentacio_ppt2">
      <a:majorFont>
        <a:latin typeface="Helvetica"/>
        <a:ea typeface=""/>
        <a:cs typeface=""/>
      </a:majorFont>
      <a:minorFont>
        <a:latin typeface="Helvetica"/>
        <a:ea typeface=""/>
        <a:cs typeface=""/>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19100" marR="0" indent="-419100" algn="just" defTabSz="914400" rtl="0" eaLnBrk="1" fontAlgn="base" latinLnBrk="0" hangingPunct="1">
          <a:lnSpc>
            <a:spcPct val="160000"/>
          </a:lnSpc>
          <a:spcBef>
            <a:spcPct val="20000"/>
          </a:spcBef>
          <a:spcAft>
            <a:spcPct val="50000"/>
          </a:spcAft>
          <a:buClrTx/>
          <a:buSzTx/>
          <a:buFontTx/>
          <a:buNone/>
          <a:tabLst/>
          <a:defRPr kumimoji="0" lang="es-ES_tradnl"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19100" marR="0" indent="-419100" algn="just" defTabSz="914400" rtl="0" eaLnBrk="1" fontAlgn="base" latinLnBrk="0" hangingPunct="1">
          <a:lnSpc>
            <a:spcPct val="160000"/>
          </a:lnSpc>
          <a:spcBef>
            <a:spcPct val="20000"/>
          </a:spcBef>
          <a:spcAft>
            <a:spcPct val="50000"/>
          </a:spcAft>
          <a:buClrTx/>
          <a:buSzTx/>
          <a:buFontTx/>
          <a:buNone/>
          <a:tabLst/>
          <a:defRPr kumimoji="0" lang="es-ES_tradnl" sz="1200" b="1" i="0" u="none" strike="noStrike" cap="none" normalizeH="0" baseline="0" smtClean="0">
            <a:ln>
              <a:noFill/>
            </a:ln>
            <a:solidFill>
              <a:schemeClr val="tx1"/>
            </a:solidFill>
            <a:effectLst/>
            <a:latin typeface="Arial" charset="0"/>
          </a:defRPr>
        </a:defPPr>
      </a:lstStyle>
    </a:lnDef>
  </a:objectDefaults>
  <a:extraClrSchemeLst>
    <a:extraClrScheme>
      <a:clrScheme name="presentacio_2009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o_2009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o_2009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o_2009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o_200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o_200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o_200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resentacio_2009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presentacio">
  <a:themeElements>
    <a:clrScheme name="ICGC">
      <a:dk1>
        <a:srgbClr val="000000"/>
      </a:dk1>
      <a:lt1>
        <a:srgbClr val="FFFFFF"/>
      </a:lt1>
      <a:dk2>
        <a:srgbClr val="000000"/>
      </a:dk2>
      <a:lt2>
        <a:srgbClr val="808080"/>
      </a:lt2>
      <a:accent1>
        <a:srgbClr val="F49F22"/>
      </a:accent1>
      <a:accent2>
        <a:srgbClr val="F9C67B"/>
      </a:accent2>
      <a:accent3>
        <a:srgbClr val="D4820A"/>
      </a:accent3>
      <a:accent4>
        <a:srgbClr val="FFDD00"/>
      </a:accent4>
      <a:accent5>
        <a:srgbClr val="FFEC79"/>
      </a:accent5>
      <a:accent6>
        <a:srgbClr val="DABB00"/>
      </a:accent6>
      <a:hlink>
        <a:srgbClr val="F49F22"/>
      </a:hlink>
      <a:folHlink>
        <a:srgbClr val="F49F22"/>
      </a:folHlink>
    </a:clrScheme>
    <a:fontScheme name="presentacio_2009">
      <a:majorFont>
        <a:latin typeface="Helvetica Bold*"/>
        <a:ea typeface=""/>
        <a:cs typeface=""/>
      </a:majorFont>
      <a:minorFont>
        <a:latin typeface="Arial"/>
        <a:ea typeface=""/>
        <a:cs typeface=""/>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19100" marR="0" indent="-419100" algn="just" defTabSz="914400" rtl="0" eaLnBrk="1" fontAlgn="base" latinLnBrk="0" hangingPunct="1">
          <a:lnSpc>
            <a:spcPct val="160000"/>
          </a:lnSpc>
          <a:spcBef>
            <a:spcPct val="20000"/>
          </a:spcBef>
          <a:spcAft>
            <a:spcPct val="50000"/>
          </a:spcAft>
          <a:buClrTx/>
          <a:buSzTx/>
          <a:buFontTx/>
          <a:buNone/>
          <a:tabLst/>
          <a:defRPr kumimoji="0" lang="es-ES_tradnl"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19100" marR="0" indent="-419100" algn="just" defTabSz="914400" rtl="0" eaLnBrk="1" fontAlgn="base" latinLnBrk="0" hangingPunct="1">
          <a:lnSpc>
            <a:spcPct val="160000"/>
          </a:lnSpc>
          <a:spcBef>
            <a:spcPct val="20000"/>
          </a:spcBef>
          <a:spcAft>
            <a:spcPct val="50000"/>
          </a:spcAft>
          <a:buClrTx/>
          <a:buSzTx/>
          <a:buFontTx/>
          <a:buNone/>
          <a:tabLst/>
          <a:defRPr kumimoji="0" lang="es-ES_tradnl" sz="1200" b="1" i="0" u="none" strike="noStrike" cap="none" normalizeH="0" baseline="0" smtClean="0">
            <a:ln>
              <a:noFill/>
            </a:ln>
            <a:solidFill>
              <a:schemeClr val="tx1"/>
            </a:solidFill>
            <a:effectLst/>
            <a:latin typeface="Arial" charset="0"/>
          </a:defRPr>
        </a:defPPr>
      </a:lstStyle>
    </a:lnDef>
  </a:objectDefaults>
  <a:extraClrSchemeLst>
    <a:extraClrScheme>
      <a:clrScheme name="presentacio_2009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o_2009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o_2009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o_2009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o_200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o_200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o_200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resentacio_2009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7_presentacio_ppt2">
  <a:themeElements>
    <a:clrScheme name="presentacio_2009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presentacio_ppt2">
      <a:majorFont>
        <a:latin typeface="Helvetica"/>
        <a:ea typeface=""/>
        <a:cs typeface=""/>
      </a:majorFont>
      <a:minorFont>
        <a:latin typeface="Helvetica"/>
        <a:ea typeface=""/>
        <a:cs typeface=""/>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19100" marR="0" indent="-419100" algn="just" defTabSz="914400" rtl="0" eaLnBrk="1" fontAlgn="base" latinLnBrk="0" hangingPunct="1">
          <a:lnSpc>
            <a:spcPct val="160000"/>
          </a:lnSpc>
          <a:spcBef>
            <a:spcPct val="20000"/>
          </a:spcBef>
          <a:spcAft>
            <a:spcPct val="50000"/>
          </a:spcAft>
          <a:buClrTx/>
          <a:buSzTx/>
          <a:buFontTx/>
          <a:buNone/>
          <a:tabLst/>
          <a:defRPr kumimoji="0" lang="es-ES_tradnl"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19100" marR="0" indent="-419100" algn="just" defTabSz="914400" rtl="0" eaLnBrk="1" fontAlgn="base" latinLnBrk="0" hangingPunct="1">
          <a:lnSpc>
            <a:spcPct val="160000"/>
          </a:lnSpc>
          <a:spcBef>
            <a:spcPct val="20000"/>
          </a:spcBef>
          <a:spcAft>
            <a:spcPct val="50000"/>
          </a:spcAft>
          <a:buClrTx/>
          <a:buSzTx/>
          <a:buFontTx/>
          <a:buNone/>
          <a:tabLst/>
          <a:defRPr kumimoji="0" lang="es-ES_tradnl" sz="1200" b="1" i="0" u="none" strike="noStrike" cap="none" normalizeH="0" baseline="0" smtClean="0">
            <a:ln>
              <a:noFill/>
            </a:ln>
            <a:solidFill>
              <a:schemeClr val="tx1"/>
            </a:solidFill>
            <a:effectLst/>
            <a:latin typeface="Arial" charset="0"/>
          </a:defRPr>
        </a:defPPr>
      </a:lstStyle>
    </a:lnDef>
  </a:objectDefaults>
  <a:extraClrSchemeLst>
    <a:extraClrScheme>
      <a:clrScheme name="presentacio_2009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o_2009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o_2009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o_2009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o_200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o_200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o_200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resentacio_2009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OEP Science Review Powerpoint template">
  <a:themeElements>
    <a:clrScheme name="1_Default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2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Default Desig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2_Default Desig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Default Desig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2_Default Desig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_presentacio">
  <a:themeElements>
    <a:clrScheme name="presentacio_2009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presentacio_2009">
      <a:majorFont>
        <a:latin typeface="Helvetica Bold*"/>
        <a:ea typeface=""/>
        <a:cs typeface=""/>
      </a:majorFont>
      <a:minorFont>
        <a:latin typeface="Arial"/>
        <a:ea typeface=""/>
        <a:cs typeface=""/>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19100" marR="0" indent="-419100" algn="just" defTabSz="914400" rtl="0" eaLnBrk="1" fontAlgn="base" latinLnBrk="0" hangingPunct="1">
          <a:lnSpc>
            <a:spcPct val="160000"/>
          </a:lnSpc>
          <a:spcBef>
            <a:spcPct val="20000"/>
          </a:spcBef>
          <a:spcAft>
            <a:spcPct val="50000"/>
          </a:spcAft>
          <a:buClrTx/>
          <a:buSzTx/>
          <a:buFontTx/>
          <a:buNone/>
          <a:tabLst/>
          <a:defRPr kumimoji="0" lang="es-ES_tradnl"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19100" marR="0" indent="-419100" algn="just" defTabSz="914400" rtl="0" eaLnBrk="1" fontAlgn="base" latinLnBrk="0" hangingPunct="1">
          <a:lnSpc>
            <a:spcPct val="160000"/>
          </a:lnSpc>
          <a:spcBef>
            <a:spcPct val="20000"/>
          </a:spcBef>
          <a:spcAft>
            <a:spcPct val="50000"/>
          </a:spcAft>
          <a:buClrTx/>
          <a:buSzTx/>
          <a:buFontTx/>
          <a:buNone/>
          <a:tabLst/>
          <a:defRPr kumimoji="0" lang="es-ES_tradnl" sz="1200" b="1" i="0" u="none" strike="noStrike" cap="none" normalizeH="0" baseline="0" smtClean="0">
            <a:ln>
              <a:noFill/>
            </a:ln>
            <a:solidFill>
              <a:schemeClr val="tx1"/>
            </a:solidFill>
            <a:effectLst/>
            <a:latin typeface="Arial" charset="0"/>
          </a:defRPr>
        </a:defPPr>
      </a:lstStyle>
    </a:lnDef>
  </a:objectDefaults>
  <a:extraClrSchemeLst>
    <a:extraClrScheme>
      <a:clrScheme name="presentacio_2009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o_2009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o_2009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o_2009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o_200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o_200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o_200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resentacio_2009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Tema de l'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Tema de l'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OEP Science Review Powerpoint template">
  <a:themeElements>
    <a:clrScheme name="1_Default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2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Default Desig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2_Default Desig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Default Desig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2_Default Desig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EOEP Science Review Powerpoint template">
  <a:themeElements>
    <a:clrScheme name="1_Default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2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Default Desig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2_Default Desig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Default Desig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2_Default Desig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EOEP Science Review Powerpoint template">
  <a:themeElements>
    <a:clrScheme name="1_Default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2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Default Desig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2_Default Desig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Default Desig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2_Default Desig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EOEP Science Review Powerpoint template">
  <a:themeElements>
    <a:clrScheme name="1_Default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2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Default Desig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2_Default Desig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Default Desig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2_Default Desig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EOEP Science Review Powerpoint template">
  <a:themeElements>
    <a:clrScheme name="1_Default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2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Default Desig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2_Default Desig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Default Desig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2_Default Desig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EOEP Science Review Powerpoint template">
  <a:themeElements>
    <a:clrScheme name="1_Default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2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Default Desig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2_Default Desig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Default Desig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2_Default Desig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EOEP Science Review Powerpoint template">
  <a:themeElements>
    <a:clrScheme name="1_Default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2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Default Desig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2_Default Desig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Default Desig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2_Default Desig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Default Desig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15379</TotalTime>
  <Words>2800</Words>
  <Application>Microsoft Office PowerPoint</Application>
  <PresentationFormat>Presentación en pantalla (4:3)</PresentationFormat>
  <Paragraphs>445</Paragraphs>
  <Slides>47</Slides>
  <Notes>14</Notes>
  <HiddenSlides>2</HiddenSlides>
  <MMClips>0</MMClips>
  <ScaleCrop>false</ScaleCrop>
  <HeadingPairs>
    <vt:vector size="6" baseType="variant">
      <vt:variant>
        <vt:lpstr>Tema</vt:lpstr>
      </vt:variant>
      <vt:variant>
        <vt:i4>22</vt:i4>
      </vt:variant>
      <vt:variant>
        <vt:lpstr>Servidores OLE incrustados</vt:lpstr>
      </vt:variant>
      <vt:variant>
        <vt:i4>1</vt:i4>
      </vt:variant>
      <vt:variant>
        <vt:lpstr>Títulos de diapositiva</vt:lpstr>
      </vt:variant>
      <vt:variant>
        <vt:i4>47</vt:i4>
      </vt:variant>
    </vt:vector>
  </HeadingPairs>
  <TitlesOfParts>
    <vt:vector size="70" baseType="lpstr">
      <vt:lpstr>5_presentacio_ppt2</vt:lpstr>
      <vt:lpstr>EOEP Science Review Powerpoint template</vt:lpstr>
      <vt:lpstr>1_EOEP Science Review Powerpoint template</vt:lpstr>
      <vt:lpstr>2_EOEP Science Review Powerpoint template</vt:lpstr>
      <vt:lpstr>3_EOEP Science Review Powerpoint template</vt:lpstr>
      <vt:lpstr>4_EOEP Science Review Powerpoint template</vt:lpstr>
      <vt:lpstr>5_EOEP Science Review Powerpoint template</vt:lpstr>
      <vt:lpstr>6_EOEP Science Review Powerpoint template</vt:lpstr>
      <vt:lpstr>7_EOEP Science Review Powerpoint template</vt:lpstr>
      <vt:lpstr>8_EOEP Science Review Powerpoint template</vt:lpstr>
      <vt:lpstr>9_EOEP Science Review Powerpoint template</vt:lpstr>
      <vt:lpstr>10_EOEP Science Review Powerpoint template</vt:lpstr>
      <vt:lpstr>11_EOEP Science Review Powerpoint template</vt:lpstr>
      <vt:lpstr>12_EOEP Science Review Powerpoint template</vt:lpstr>
      <vt:lpstr>13_EOEP Science Review Powerpoint template</vt:lpstr>
      <vt:lpstr>6_presentacio_ppt2</vt:lpstr>
      <vt:lpstr>presentacio</vt:lpstr>
      <vt:lpstr>7_presentacio_ppt2</vt:lpstr>
      <vt:lpstr>Tema de Office</vt:lpstr>
      <vt:lpstr>2_Tema de Office</vt:lpstr>
      <vt:lpstr>5_Tema de Office</vt:lpstr>
      <vt:lpstr>1_presentacio</vt:lpstr>
      <vt:lpstr>Gráfico</vt:lpstr>
      <vt:lpstr>Preservación de datos digitales a largo plazo</vt:lpstr>
      <vt:lpstr>Contenido</vt:lpstr>
      <vt:lpstr>Presentación de PowerPoint</vt:lpstr>
      <vt:lpstr>Presentación de PowerPoint</vt:lpstr>
      <vt:lpstr>La fragilidad de la información digital</vt:lpstr>
      <vt:lpstr>La fragilidad de la información digital</vt:lpstr>
      <vt:lpstr>Presentación de PowerPoint</vt:lpstr>
      <vt:lpstr>Presentación de PowerPoint</vt:lpstr>
      <vt:lpstr>Presentación de PowerPoint</vt:lpstr>
      <vt:lpstr>Presentación de PowerPoint</vt:lpstr>
      <vt:lpstr>Sallent</vt:lpstr>
      <vt:lpstr>Retorno al pasado</vt:lpstr>
      <vt:lpstr>ESA Long Term Data Preservation Program</vt:lpstr>
      <vt:lpstr>Presentación de PowerPoint</vt:lpstr>
      <vt:lpstr>Conceptos</vt:lpstr>
      <vt:lpstr>Preservación a largo plazo</vt:lpstr>
      <vt:lpstr>Preservación a largo plazo</vt:lpstr>
      <vt:lpstr>Actores Issues in the appraisal and selection of geospatial data - A National Digital Stewardship Alliance report</vt:lpstr>
      <vt:lpstr>Ciclo de vida visto por los Centros de Proceso de Datos</vt:lpstr>
      <vt:lpstr>National Digital Stewardship Alliance Adoptado por el USGS</vt:lpstr>
      <vt:lpstr>Modelo NSDA</vt:lpstr>
      <vt:lpstr>Modelo NDSA</vt:lpstr>
      <vt:lpstr>OAIS Open Archives Information System  (ISO 14721:2012) </vt:lpstr>
      <vt:lpstr>Información de representación</vt:lpstr>
      <vt:lpstr>Paquetes de preservación</vt:lpstr>
      <vt:lpstr>OAIS Open Archives Information System (ISO 14721:2012) </vt:lpstr>
      <vt:lpstr>Certificación</vt:lpstr>
      <vt:lpstr>Ciclo de vida de los datos digitales en un sistema de preservación</vt:lpstr>
      <vt:lpstr>La preservación de geodatos</vt:lpstr>
      <vt:lpstr>Los datos y el mundo geoespacial es complejo Butch Lazorchak - Library of Congress</vt:lpstr>
      <vt:lpstr>Proyecto Ellipse – Suiza</vt:lpstr>
      <vt:lpstr>Información addicional del geo-SIP</vt:lpstr>
      <vt:lpstr>ISO 19165 Data Preservation Standard Candidate</vt:lpstr>
      <vt:lpstr>Algunos proyectos</vt:lpstr>
      <vt:lpstr>Presentación de PowerPoint</vt:lpstr>
      <vt:lpstr>Project Ellipse: Swisstopo &amp; Swiss Federal Archives  http://www.swisstopo.admin.ch/internet/swisstopo/en/home/topics/geodata/geoarchive.html</vt:lpstr>
      <vt:lpstr>EuroSDR Archiving Working Group  http://www.eurosdr.net/archiving</vt:lpstr>
      <vt:lpstr>16 principios fundamentales</vt:lpstr>
      <vt:lpstr>The 16 Principles</vt:lpstr>
      <vt:lpstr>IDEs y preservación A.Shaon and A. Woolf - UK Science and Technology Facilities Council</vt:lpstr>
      <vt:lpstr>MD ISO 19115 con extensiones de preservación OAIS</vt:lpstr>
      <vt:lpstr>Costes  en base al proyecto GeoMapp</vt:lpstr>
      <vt:lpstr>Futuro: Red de Archivos Certificados</vt:lpstr>
      <vt:lpstr>SCIence Data Infrastructure for Preservation with focus on Earth Science (SCIDIP-ES) http://www.scidip-es.eu</vt:lpstr>
      <vt:lpstr>An E-infrastructure for ES LTDP</vt:lpstr>
      <vt:lpstr>Resumen </vt:lpstr>
      <vt:lpstr>Final</vt:lpstr>
    </vt:vector>
  </TitlesOfParts>
  <Company>Institut Cartogràfic de Catalunya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Institut Cartogràfic de Catalunya</dc:creator>
  <cp:lastModifiedBy>PROFESOR</cp:lastModifiedBy>
  <cp:revision>846</cp:revision>
  <cp:lastPrinted>2000-02-16T14:32:28Z</cp:lastPrinted>
  <dcterms:created xsi:type="dcterms:W3CDTF">2009-06-12T12:43:51Z</dcterms:created>
  <dcterms:modified xsi:type="dcterms:W3CDTF">2015-06-17T20:38:40Z</dcterms:modified>
</cp:coreProperties>
</file>